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  <a:effectLst/>
          <a:gradFill>
            <a:gsLst>
              <a:gs pos="0">
                <a:srgbClr val="0E1B24"/>
              </a:gs>
              <a:gs pos="100000">
                <a:srgbClr val="17282F"/>
              </a:gs>
            </a:gsLst>
            <a:lin ang="5400000" scaled="1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5539004" y="4654708"/>
            <a:ext cx="747162" cy="758054"/>
          </a:xfrm>
          <a:custGeom>
            <a:avLst/>
            <a:gdLst/>
            <a:ahLst/>
            <a:cxnLst/>
            <a:rect l="l" t="t" r="r" b="b"/>
            <a:pathLst>
              <a:path w="747162" h="758054">
                <a:moveTo>
                  <a:pt x="703118" y="20869"/>
                </a:moveTo>
                <a:lnTo>
                  <a:pt x="731564" y="63526"/>
                </a:lnTo>
                <a:lnTo>
                  <a:pt x="694670" y="118416"/>
                </a:lnTo>
                <a:lnTo>
                  <a:pt x="690055" y="192850"/>
                </a:lnTo>
                <a:lnTo>
                  <a:pt x="707459" y="163859"/>
                </a:lnTo>
                <a:lnTo>
                  <a:pt x="735405" y="144164"/>
                </a:lnTo>
                <a:lnTo>
                  <a:pt x="747162" y="153290"/>
                </a:lnTo>
                <a:lnTo>
                  <a:pt x="741479" y="259796"/>
                </a:lnTo>
                <a:lnTo>
                  <a:pt x="706036" y="282701"/>
                </a:lnTo>
                <a:lnTo>
                  <a:pt x="682567" y="264119"/>
                </a:lnTo>
                <a:lnTo>
                  <a:pt x="654139" y="272386"/>
                </a:lnTo>
                <a:lnTo>
                  <a:pt x="646320" y="331098"/>
                </a:lnTo>
                <a:lnTo>
                  <a:pt x="607576" y="328796"/>
                </a:lnTo>
                <a:lnTo>
                  <a:pt x="561391" y="362943"/>
                </a:lnTo>
                <a:lnTo>
                  <a:pt x="540118" y="329686"/>
                </a:lnTo>
                <a:lnTo>
                  <a:pt x="513641" y="351075"/>
                </a:lnTo>
                <a:lnTo>
                  <a:pt x="508222" y="398655"/>
                </a:lnTo>
                <a:lnTo>
                  <a:pt x="529254" y="413691"/>
                </a:lnTo>
                <a:lnTo>
                  <a:pt x="503028" y="428241"/>
                </a:lnTo>
                <a:lnTo>
                  <a:pt x="495537" y="464031"/>
                </a:lnTo>
                <a:lnTo>
                  <a:pt x="533954" y="551988"/>
                </a:lnTo>
                <a:lnTo>
                  <a:pt x="527606" y="577816"/>
                </a:lnTo>
                <a:lnTo>
                  <a:pt x="457256" y="611761"/>
                </a:lnTo>
                <a:lnTo>
                  <a:pt x="450270" y="641172"/>
                </a:lnTo>
                <a:lnTo>
                  <a:pt x="422380" y="657391"/>
                </a:lnTo>
                <a:lnTo>
                  <a:pt x="404333" y="627170"/>
                </a:lnTo>
                <a:lnTo>
                  <a:pt x="331779" y="617778"/>
                </a:lnTo>
                <a:lnTo>
                  <a:pt x="341743" y="669833"/>
                </a:lnTo>
                <a:lnTo>
                  <a:pt x="377550" y="722606"/>
                </a:lnTo>
                <a:lnTo>
                  <a:pt x="367959" y="758054"/>
                </a:lnTo>
                <a:lnTo>
                  <a:pt x="330121" y="716543"/>
                </a:lnTo>
                <a:lnTo>
                  <a:pt x="363660" y="717671"/>
                </a:lnTo>
                <a:lnTo>
                  <a:pt x="347201" y="683451"/>
                </a:lnTo>
                <a:lnTo>
                  <a:pt x="292748" y="682047"/>
                </a:lnTo>
                <a:lnTo>
                  <a:pt x="265053" y="695526"/>
                </a:lnTo>
                <a:lnTo>
                  <a:pt x="216164" y="665927"/>
                </a:lnTo>
                <a:lnTo>
                  <a:pt x="220637" y="652887"/>
                </a:lnTo>
                <a:lnTo>
                  <a:pt x="196022" y="618270"/>
                </a:lnTo>
                <a:lnTo>
                  <a:pt x="133191" y="624609"/>
                </a:lnTo>
                <a:lnTo>
                  <a:pt x="115221" y="596875"/>
                </a:lnTo>
                <a:lnTo>
                  <a:pt x="117299" y="576583"/>
                </a:lnTo>
                <a:lnTo>
                  <a:pt x="131396" y="570977"/>
                </a:lnTo>
                <a:lnTo>
                  <a:pt x="118460" y="551611"/>
                </a:lnTo>
                <a:lnTo>
                  <a:pt x="0" y="462404"/>
                </a:lnTo>
                <a:lnTo>
                  <a:pt x="29527" y="315379"/>
                </a:lnTo>
                <a:lnTo>
                  <a:pt x="131538" y="239496"/>
                </a:lnTo>
                <a:lnTo>
                  <a:pt x="183187" y="217926"/>
                </a:lnTo>
                <a:lnTo>
                  <a:pt x="187938" y="193753"/>
                </a:lnTo>
                <a:lnTo>
                  <a:pt x="175711" y="180610"/>
                </a:lnTo>
                <a:lnTo>
                  <a:pt x="255034" y="129021"/>
                </a:lnTo>
                <a:lnTo>
                  <a:pt x="281863" y="74569"/>
                </a:lnTo>
                <a:lnTo>
                  <a:pt x="342400" y="12946"/>
                </a:lnTo>
                <a:lnTo>
                  <a:pt x="464235" y="44069"/>
                </a:lnTo>
                <a:lnTo>
                  <a:pt x="565284" y="0"/>
                </a:lnTo>
                <a:lnTo>
                  <a:pt x="599470" y="1092"/>
                </a:lnTo>
                <a:lnTo>
                  <a:pt x="604123" y="31395"/>
                </a:lnTo>
                <a:lnTo>
                  <a:pt x="633104" y="46459"/>
                </a:lnTo>
                <a:close/>
              </a:path>
            </a:pathLst>
          </a:custGeom>
          <a:solidFill>
            <a:srgbClr val="1C3540"/>
          </a:solidFill>
          <a:ln w="9525">
            <a:solidFill>
              <a:srgbClr val="3E5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4219570" y="5117112"/>
            <a:ext cx="1687393" cy="1100808"/>
          </a:xfrm>
          <a:custGeom>
            <a:avLst/>
            <a:gdLst/>
            <a:ahLst/>
            <a:cxnLst/>
            <a:rect l="l" t="t" r="r" b="b"/>
            <a:pathLst>
              <a:path w="1687393" h="1100808">
                <a:moveTo>
                  <a:pt x="1687393" y="295650"/>
                </a:moveTo>
                <a:lnTo>
                  <a:pt x="1623116" y="375679"/>
                </a:lnTo>
                <a:lnTo>
                  <a:pt x="1605920" y="447315"/>
                </a:lnTo>
                <a:lnTo>
                  <a:pt x="1563483" y="468063"/>
                </a:lnTo>
                <a:lnTo>
                  <a:pt x="1586052" y="495024"/>
                </a:lnTo>
                <a:lnTo>
                  <a:pt x="1584781" y="514323"/>
                </a:lnTo>
                <a:lnTo>
                  <a:pt x="1540867" y="566892"/>
                </a:lnTo>
                <a:lnTo>
                  <a:pt x="1552567" y="600990"/>
                </a:lnTo>
                <a:lnTo>
                  <a:pt x="1522846" y="669457"/>
                </a:lnTo>
                <a:lnTo>
                  <a:pt x="1519706" y="717044"/>
                </a:lnTo>
                <a:lnTo>
                  <a:pt x="1563436" y="766504"/>
                </a:lnTo>
                <a:lnTo>
                  <a:pt x="1587712" y="762792"/>
                </a:lnTo>
                <a:lnTo>
                  <a:pt x="1592717" y="778571"/>
                </a:lnTo>
                <a:lnTo>
                  <a:pt x="1486441" y="814394"/>
                </a:lnTo>
                <a:lnTo>
                  <a:pt x="1442203" y="877864"/>
                </a:lnTo>
                <a:lnTo>
                  <a:pt x="1412490" y="869987"/>
                </a:lnTo>
                <a:lnTo>
                  <a:pt x="1415333" y="845036"/>
                </a:lnTo>
                <a:lnTo>
                  <a:pt x="1386970" y="840652"/>
                </a:lnTo>
                <a:lnTo>
                  <a:pt x="1374629" y="862939"/>
                </a:lnTo>
                <a:lnTo>
                  <a:pt x="1282220" y="905003"/>
                </a:lnTo>
                <a:lnTo>
                  <a:pt x="1237910" y="854144"/>
                </a:lnTo>
                <a:lnTo>
                  <a:pt x="1258112" y="834842"/>
                </a:lnTo>
                <a:lnTo>
                  <a:pt x="1218318" y="799151"/>
                </a:lnTo>
                <a:lnTo>
                  <a:pt x="1164810" y="800990"/>
                </a:lnTo>
                <a:lnTo>
                  <a:pt x="1067582" y="831810"/>
                </a:lnTo>
                <a:lnTo>
                  <a:pt x="1003579" y="804146"/>
                </a:lnTo>
                <a:lnTo>
                  <a:pt x="1009500" y="787780"/>
                </a:lnTo>
                <a:lnTo>
                  <a:pt x="1057049" y="769795"/>
                </a:lnTo>
                <a:lnTo>
                  <a:pt x="1024454" y="706441"/>
                </a:lnTo>
                <a:lnTo>
                  <a:pt x="934985" y="715971"/>
                </a:lnTo>
                <a:lnTo>
                  <a:pt x="882052" y="748545"/>
                </a:lnTo>
                <a:lnTo>
                  <a:pt x="877364" y="774275"/>
                </a:lnTo>
                <a:lnTo>
                  <a:pt x="835336" y="766954"/>
                </a:lnTo>
                <a:lnTo>
                  <a:pt x="829369" y="745948"/>
                </a:lnTo>
                <a:lnTo>
                  <a:pt x="841730" y="733061"/>
                </a:lnTo>
                <a:lnTo>
                  <a:pt x="831329" y="726248"/>
                </a:lnTo>
                <a:lnTo>
                  <a:pt x="799451" y="735014"/>
                </a:lnTo>
                <a:lnTo>
                  <a:pt x="733271" y="808952"/>
                </a:lnTo>
                <a:lnTo>
                  <a:pt x="651332" y="769820"/>
                </a:lnTo>
                <a:lnTo>
                  <a:pt x="617017" y="772919"/>
                </a:lnTo>
                <a:lnTo>
                  <a:pt x="632630" y="799037"/>
                </a:lnTo>
                <a:lnTo>
                  <a:pt x="574259" y="861345"/>
                </a:lnTo>
                <a:lnTo>
                  <a:pt x="544236" y="864491"/>
                </a:lnTo>
                <a:lnTo>
                  <a:pt x="520932" y="815406"/>
                </a:lnTo>
                <a:lnTo>
                  <a:pt x="499357" y="812118"/>
                </a:lnTo>
                <a:lnTo>
                  <a:pt x="468109" y="843373"/>
                </a:lnTo>
                <a:lnTo>
                  <a:pt x="455709" y="921654"/>
                </a:lnTo>
                <a:lnTo>
                  <a:pt x="403561" y="956778"/>
                </a:lnTo>
                <a:lnTo>
                  <a:pt x="411479" y="977676"/>
                </a:lnTo>
                <a:lnTo>
                  <a:pt x="451552" y="976101"/>
                </a:lnTo>
                <a:lnTo>
                  <a:pt x="443298" y="992741"/>
                </a:lnTo>
                <a:lnTo>
                  <a:pt x="425584" y="983152"/>
                </a:lnTo>
                <a:lnTo>
                  <a:pt x="412672" y="1067279"/>
                </a:lnTo>
                <a:lnTo>
                  <a:pt x="345402" y="1066886"/>
                </a:lnTo>
                <a:lnTo>
                  <a:pt x="299202" y="1100808"/>
                </a:lnTo>
                <a:lnTo>
                  <a:pt x="238782" y="1049733"/>
                </a:lnTo>
                <a:lnTo>
                  <a:pt x="278808" y="1020224"/>
                </a:lnTo>
                <a:lnTo>
                  <a:pt x="263717" y="994673"/>
                </a:lnTo>
                <a:lnTo>
                  <a:pt x="134637" y="946049"/>
                </a:lnTo>
                <a:lnTo>
                  <a:pt x="53345" y="858681"/>
                </a:lnTo>
                <a:lnTo>
                  <a:pt x="37600" y="847980"/>
                </a:lnTo>
                <a:lnTo>
                  <a:pt x="20372" y="858810"/>
                </a:lnTo>
                <a:lnTo>
                  <a:pt x="0" y="784239"/>
                </a:lnTo>
                <a:lnTo>
                  <a:pt x="22134" y="788359"/>
                </a:lnTo>
                <a:lnTo>
                  <a:pt x="78596" y="735229"/>
                </a:lnTo>
                <a:lnTo>
                  <a:pt x="132614" y="721519"/>
                </a:lnTo>
                <a:lnTo>
                  <a:pt x="139916" y="694517"/>
                </a:lnTo>
                <a:lnTo>
                  <a:pt x="176983" y="671061"/>
                </a:lnTo>
                <a:lnTo>
                  <a:pt x="209198" y="710989"/>
                </a:lnTo>
                <a:lnTo>
                  <a:pt x="268474" y="734678"/>
                </a:lnTo>
                <a:lnTo>
                  <a:pt x="294998" y="767619"/>
                </a:lnTo>
                <a:lnTo>
                  <a:pt x="335275" y="763848"/>
                </a:lnTo>
                <a:lnTo>
                  <a:pt x="409180" y="704134"/>
                </a:lnTo>
                <a:lnTo>
                  <a:pt x="522937" y="656524"/>
                </a:lnTo>
                <a:lnTo>
                  <a:pt x="540242" y="580475"/>
                </a:lnTo>
                <a:lnTo>
                  <a:pt x="650908" y="551561"/>
                </a:lnTo>
                <a:lnTo>
                  <a:pt x="686211" y="494626"/>
                </a:lnTo>
                <a:lnTo>
                  <a:pt x="614630" y="397250"/>
                </a:lnTo>
                <a:lnTo>
                  <a:pt x="590602" y="388349"/>
                </a:lnTo>
                <a:lnTo>
                  <a:pt x="624381" y="366129"/>
                </a:lnTo>
                <a:lnTo>
                  <a:pt x="624286" y="339303"/>
                </a:lnTo>
                <a:lnTo>
                  <a:pt x="579365" y="340198"/>
                </a:lnTo>
                <a:lnTo>
                  <a:pt x="555314" y="315436"/>
                </a:lnTo>
                <a:lnTo>
                  <a:pt x="571153" y="319605"/>
                </a:lnTo>
                <a:lnTo>
                  <a:pt x="600149" y="295852"/>
                </a:lnTo>
                <a:lnTo>
                  <a:pt x="592203" y="278112"/>
                </a:lnTo>
                <a:lnTo>
                  <a:pt x="641091" y="223000"/>
                </a:lnTo>
                <a:lnTo>
                  <a:pt x="619017" y="141432"/>
                </a:lnTo>
                <a:lnTo>
                  <a:pt x="630458" y="117989"/>
                </a:lnTo>
                <a:lnTo>
                  <a:pt x="674535" y="97890"/>
                </a:lnTo>
                <a:lnTo>
                  <a:pt x="710112" y="54610"/>
                </a:lnTo>
                <a:lnTo>
                  <a:pt x="726900" y="124893"/>
                </a:lnTo>
                <a:lnTo>
                  <a:pt x="830070" y="198766"/>
                </a:lnTo>
                <a:lnTo>
                  <a:pt x="896431" y="200982"/>
                </a:lnTo>
                <a:lnTo>
                  <a:pt x="941755" y="156499"/>
                </a:lnTo>
                <a:lnTo>
                  <a:pt x="984709" y="144060"/>
                </a:lnTo>
                <a:lnTo>
                  <a:pt x="1176207" y="148093"/>
                </a:lnTo>
                <a:lnTo>
                  <a:pt x="1319434" y="0"/>
                </a:lnTo>
                <a:lnTo>
                  <a:pt x="1437894" y="89207"/>
                </a:lnTo>
                <a:lnTo>
                  <a:pt x="1450830" y="108573"/>
                </a:lnTo>
                <a:lnTo>
                  <a:pt x="1434655" y="134471"/>
                </a:lnTo>
                <a:lnTo>
                  <a:pt x="1452625" y="162205"/>
                </a:lnTo>
                <a:lnTo>
                  <a:pt x="1515456" y="155866"/>
                </a:lnTo>
                <a:lnTo>
                  <a:pt x="1540071" y="190483"/>
                </a:lnTo>
                <a:lnTo>
                  <a:pt x="1535598" y="203523"/>
                </a:lnTo>
                <a:lnTo>
                  <a:pt x="1584487" y="233122"/>
                </a:lnTo>
                <a:lnTo>
                  <a:pt x="1612182" y="219643"/>
                </a:lnTo>
                <a:lnTo>
                  <a:pt x="1666635" y="221047"/>
                </a:lnTo>
                <a:lnTo>
                  <a:pt x="1683094" y="255267"/>
                </a:lnTo>
                <a:lnTo>
                  <a:pt x="1649555" y="254139"/>
                </a:lnTo>
                <a:close/>
              </a:path>
            </a:pathLst>
          </a:custGeom>
          <a:solidFill>
            <a:srgbClr val="1F3A47"/>
          </a:solidFill>
          <a:ln w="9525">
            <a:solidFill>
              <a:srgbClr val="3E5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4610358" y="4087544"/>
            <a:ext cx="958173" cy="1230550"/>
          </a:xfrm>
          <a:custGeom>
            <a:avLst/>
            <a:gdLst/>
            <a:ahLst/>
            <a:cxnLst/>
            <a:rect l="l" t="t" r="r" b="b"/>
            <a:pathLst>
              <a:path w="958173" h="1230550">
                <a:moveTo>
                  <a:pt x="146164" y="6200"/>
                </a:moveTo>
                <a:lnTo>
                  <a:pt x="263188" y="70813"/>
                </a:lnTo>
                <a:lnTo>
                  <a:pt x="301667" y="46749"/>
                </a:lnTo>
                <a:lnTo>
                  <a:pt x="327382" y="97039"/>
                </a:lnTo>
                <a:lnTo>
                  <a:pt x="325167" y="140071"/>
                </a:lnTo>
                <a:lnTo>
                  <a:pt x="367617" y="146779"/>
                </a:lnTo>
                <a:lnTo>
                  <a:pt x="388634" y="125079"/>
                </a:lnTo>
                <a:lnTo>
                  <a:pt x="406632" y="127720"/>
                </a:lnTo>
                <a:lnTo>
                  <a:pt x="394985" y="177185"/>
                </a:lnTo>
                <a:lnTo>
                  <a:pt x="431177" y="172335"/>
                </a:lnTo>
                <a:lnTo>
                  <a:pt x="429587" y="207638"/>
                </a:lnTo>
                <a:lnTo>
                  <a:pt x="480888" y="165892"/>
                </a:lnTo>
                <a:lnTo>
                  <a:pt x="511905" y="178302"/>
                </a:lnTo>
                <a:lnTo>
                  <a:pt x="516836" y="145488"/>
                </a:lnTo>
                <a:lnTo>
                  <a:pt x="548903" y="128858"/>
                </a:lnTo>
                <a:lnTo>
                  <a:pt x="625401" y="197798"/>
                </a:lnTo>
                <a:lnTo>
                  <a:pt x="644944" y="285055"/>
                </a:lnTo>
                <a:lnTo>
                  <a:pt x="669755" y="283961"/>
                </a:lnTo>
                <a:lnTo>
                  <a:pt x="691181" y="306186"/>
                </a:lnTo>
                <a:lnTo>
                  <a:pt x="672324" y="325632"/>
                </a:lnTo>
                <a:lnTo>
                  <a:pt x="689574" y="423112"/>
                </a:lnTo>
                <a:lnTo>
                  <a:pt x="873713" y="427387"/>
                </a:lnTo>
                <a:lnTo>
                  <a:pt x="883726" y="460732"/>
                </a:lnTo>
                <a:lnTo>
                  <a:pt x="946003" y="455427"/>
                </a:lnTo>
                <a:lnTo>
                  <a:pt x="937366" y="476177"/>
                </a:lnTo>
                <a:lnTo>
                  <a:pt x="954557" y="548069"/>
                </a:lnTo>
                <a:lnTo>
                  <a:pt x="937469" y="614138"/>
                </a:lnTo>
                <a:lnTo>
                  <a:pt x="890066" y="660316"/>
                </a:lnTo>
                <a:lnTo>
                  <a:pt x="808528" y="707013"/>
                </a:lnTo>
                <a:lnTo>
                  <a:pt x="958173" y="882543"/>
                </a:lnTo>
                <a:lnTo>
                  <a:pt x="928646" y="1029568"/>
                </a:lnTo>
                <a:lnTo>
                  <a:pt x="785419" y="1177661"/>
                </a:lnTo>
                <a:lnTo>
                  <a:pt x="593921" y="1173628"/>
                </a:lnTo>
                <a:lnTo>
                  <a:pt x="550967" y="1186067"/>
                </a:lnTo>
                <a:lnTo>
                  <a:pt x="505643" y="1230550"/>
                </a:lnTo>
                <a:lnTo>
                  <a:pt x="439282" y="1228334"/>
                </a:lnTo>
                <a:lnTo>
                  <a:pt x="323693" y="1141716"/>
                </a:lnTo>
                <a:lnTo>
                  <a:pt x="319994" y="950319"/>
                </a:lnTo>
                <a:lnTo>
                  <a:pt x="406749" y="930298"/>
                </a:lnTo>
                <a:lnTo>
                  <a:pt x="423542" y="920327"/>
                </a:lnTo>
                <a:lnTo>
                  <a:pt x="425526" y="895003"/>
                </a:lnTo>
                <a:lnTo>
                  <a:pt x="459429" y="890259"/>
                </a:lnTo>
                <a:lnTo>
                  <a:pt x="509414" y="922952"/>
                </a:lnTo>
                <a:lnTo>
                  <a:pt x="544402" y="922246"/>
                </a:lnTo>
                <a:lnTo>
                  <a:pt x="589589" y="967653"/>
                </a:lnTo>
                <a:lnTo>
                  <a:pt x="643216" y="943444"/>
                </a:lnTo>
                <a:lnTo>
                  <a:pt x="700146" y="882564"/>
                </a:lnTo>
                <a:lnTo>
                  <a:pt x="705063" y="854990"/>
                </a:lnTo>
                <a:lnTo>
                  <a:pt x="689740" y="852010"/>
                </a:lnTo>
                <a:lnTo>
                  <a:pt x="664848" y="787824"/>
                </a:lnTo>
                <a:lnTo>
                  <a:pt x="689525" y="731884"/>
                </a:lnTo>
                <a:lnTo>
                  <a:pt x="683503" y="673063"/>
                </a:lnTo>
                <a:lnTo>
                  <a:pt x="633630" y="673570"/>
                </a:lnTo>
                <a:lnTo>
                  <a:pt x="604941" y="648821"/>
                </a:lnTo>
                <a:lnTo>
                  <a:pt x="595665" y="602144"/>
                </a:lnTo>
                <a:lnTo>
                  <a:pt x="577615" y="593282"/>
                </a:lnTo>
                <a:lnTo>
                  <a:pt x="547922" y="618140"/>
                </a:lnTo>
                <a:lnTo>
                  <a:pt x="505824" y="592234"/>
                </a:lnTo>
                <a:lnTo>
                  <a:pt x="462926" y="607390"/>
                </a:lnTo>
                <a:lnTo>
                  <a:pt x="404982" y="534724"/>
                </a:lnTo>
                <a:lnTo>
                  <a:pt x="237409" y="530811"/>
                </a:lnTo>
                <a:lnTo>
                  <a:pt x="219486" y="516372"/>
                </a:lnTo>
                <a:lnTo>
                  <a:pt x="235914" y="509566"/>
                </a:lnTo>
                <a:lnTo>
                  <a:pt x="237789" y="463516"/>
                </a:lnTo>
                <a:lnTo>
                  <a:pt x="172594" y="424118"/>
                </a:lnTo>
                <a:lnTo>
                  <a:pt x="173642" y="363038"/>
                </a:lnTo>
                <a:lnTo>
                  <a:pt x="93809" y="360421"/>
                </a:lnTo>
                <a:lnTo>
                  <a:pt x="66331" y="376590"/>
                </a:lnTo>
                <a:lnTo>
                  <a:pt x="41946" y="351854"/>
                </a:lnTo>
                <a:lnTo>
                  <a:pt x="26516" y="281946"/>
                </a:lnTo>
                <a:lnTo>
                  <a:pt x="41043" y="187439"/>
                </a:lnTo>
                <a:lnTo>
                  <a:pt x="23187" y="162666"/>
                </a:lnTo>
                <a:lnTo>
                  <a:pt x="1247" y="171230"/>
                </a:lnTo>
                <a:lnTo>
                  <a:pt x="0" y="157930"/>
                </a:lnTo>
                <a:lnTo>
                  <a:pt x="31475" y="132143"/>
                </a:lnTo>
                <a:lnTo>
                  <a:pt x="95216" y="0"/>
                </a:lnTo>
                <a:close/>
              </a:path>
            </a:pathLst>
          </a:custGeom>
          <a:solidFill>
            <a:srgbClr val="1C3540"/>
          </a:solidFill>
          <a:ln w="9525">
            <a:solidFill>
              <a:srgbClr val="3E5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5762481" y="640080"/>
            <a:ext cx="1329354" cy="1973956"/>
          </a:xfrm>
          <a:custGeom>
            <a:avLst/>
            <a:gdLst/>
            <a:ahLst/>
            <a:cxnLst/>
            <a:rect l="l" t="t" r="r" b="b"/>
            <a:pathLst>
              <a:path w="1329354" h="1973956">
                <a:moveTo>
                  <a:pt x="686915" y="23396"/>
                </a:moveTo>
                <a:lnTo>
                  <a:pt x="684995" y="111641"/>
                </a:lnTo>
                <a:lnTo>
                  <a:pt x="729386" y="239043"/>
                </a:lnTo>
                <a:lnTo>
                  <a:pt x="766608" y="432442"/>
                </a:lnTo>
                <a:lnTo>
                  <a:pt x="789179" y="470960"/>
                </a:lnTo>
                <a:lnTo>
                  <a:pt x="783923" y="510319"/>
                </a:lnTo>
                <a:lnTo>
                  <a:pt x="819728" y="672618"/>
                </a:lnTo>
                <a:lnTo>
                  <a:pt x="799824" y="696814"/>
                </a:lnTo>
                <a:lnTo>
                  <a:pt x="801016" y="732725"/>
                </a:lnTo>
                <a:lnTo>
                  <a:pt x="868058" y="773770"/>
                </a:lnTo>
                <a:lnTo>
                  <a:pt x="906625" y="764802"/>
                </a:lnTo>
                <a:lnTo>
                  <a:pt x="904163" y="810918"/>
                </a:lnTo>
                <a:lnTo>
                  <a:pt x="962286" y="841042"/>
                </a:lnTo>
                <a:lnTo>
                  <a:pt x="983602" y="902010"/>
                </a:lnTo>
                <a:lnTo>
                  <a:pt x="1012478" y="888575"/>
                </a:lnTo>
                <a:lnTo>
                  <a:pt x="1000320" y="858572"/>
                </a:lnTo>
                <a:lnTo>
                  <a:pt x="1034514" y="833799"/>
                </a:lnTo>
                <a:lnTo>
                  <a:pt x="1070797" y="846050"/>
                </a:lnTo>
                <a:lnTo>
                  <a:pt x="1155785" y="912018"/>
                </a:lnTo>
                <a:lnTo>
                  <a:pt x="1183132" y="954370"/>
                </a:lnTo>
                <a:lnTo>
                  <a:pt x="1145392" y="1000059"/>
                </a:lnTo>
                <a:lnTo>
                  <a:pt x="1185255" y="1030049"/>
                </a:lnTo>
                <a:lnTo>
                  <a:pt x="1184733" y="1101723"/>
                </a:lnTo>
                <a:lnTo>
                  <a:pt x="1314220" y="1268761"/>
                </a:lnTo>
                <a:lnTo>
                  <a:pt x="1251218" y="1389675"/>
                </a:lnTo>
                <a:lnTo>
                  <a:pt x="1250703" y="1416316"/>
                </a:lnTo>
                <a:lnTo>
                  <a:pt x="1263244" y="1449182"/>
                </a:lnTo>
                <a:lnTo>
                  <a:pt x="1304416" y="1457827"/>
                </a:lnTo>
                <a:lnTo>
                  <a:pt x="1278073" y="1472780"/>
                </a:lnTo>
                <a:lnTo>
                  <a:pt x="1266816" y="1517654"/>
                </a:lnTo>
                <a:lnTo>
                  <a:pt x="1278891" y="1539300"/>
                </a:lnTo>
                <a:lnTo>
                  <a:pt x="1315769" y="1549214"/>
                </a:lnTo>
                <a:lnTo>
                  <a:pt x="1297980" y="1604789"/>
                </a:lnTo>
                <a:lnTo>
                  <a:pt x="1310984" y="1610273"/>
                </a:lnTo>
                <a:lnTo>
                  <a:pt x="1310614" y="1640167"/>
                </a:lnTo>
                <a:lnTo>
                  <a:pt x="1273562" y="1678621"/>
                </a:lnTo>
                <a:lnTo>
                  <a:pt x="1270339" y="1706247"/>
                </a:lnTo>
                <a:lnTo>
                  <a:pt x="1293161" y="1769160"/>
                </a:lnTo>
                <a:lnTo>
                  <a:pt x="1321912" y="1776763"/>
                </a:lnTo>
                <a:lnTo>
                  <a:pt x="1329354" y="1800397"/>
                </a:lnTo>
                <a:lnTo>
                  <a:pt x="1312065" y="1794241"/>
                </a:lnTo>
                <a:lnTo>
                  <a:pt x="1290132" y="1827860"/>
                </a:lnTo>
                <a:lnTo>
                  <a:pt x="1306198" y="1852969"/>
                </a:lnTo>
                <a:lnTo>
                  <a:pt x="1293637" y="1866963"/>
                </a:lnTo>
                <a:lnTo>
                  <a:pt x="1235336" y="1882969"/>
                </a:lnTo>
                <a:lnTo>
                  <a:pt x="1177324" y="1946659"/>
                </a:lnTo>
                <a:lnTo>
                  <a:pt x="1147715" y="1934806"/>
                </a:lnTo>
                <a:lnTo>
                  <a:pt x="1081144" y="1973956"/>
                </a:lnTo>
                <a:lnTo>
                  <a:pt x="994047" y="1954057"/>
                </a:lnTo>
                <a:lnTo>
                  <a:pt x="988398" y="1895970"/>
                </a:lnTo>
                <a:lnTo>
                  <a:pt x="1028719" y="1849177"/>
                </a:lnTo>
                <a:lnTo>
                  <a:pt x="1029232" y="1816367"/>
                </a:lnTo>
                <a:lnTo>
                  <a:pt x="1016942" y="1807239"/>
                </a:lnTo>
                <a:lnTo>
                  <a:pt x="1039620" y="1749082"/>
                </a:lnTo>
                <a:lnTo>
                  <a:pt x="1041490" y="1717411"/>
                </a:lnTo>
                <a:lnTo>
                  <a:pt x="1020188" y="1702907"/>
                </a:lnTo>
                <a:lnTo>
                  <a:pt x="1035473" y="1666492"/>
                </a:lnTo>
                <a:lnTo>
                  <a:pt x="1026293" y="1580174"/>
                </a:lnTo>
                <a:lnTo>
                  <a:pt x="913617" y="1601039"/>
                </a:lnTo>
                <a:lnTo>
                  <a:pt x="890464" y="1590219"/>
                </a:lnTo>
                <a:lnTo>
                  <a:pt x="894437" y="1560063"/>
                </a:lnTo>
                <a:lnTo>
                  <a:pt x="883399" y="1551066"/>
                </a:lnTo>
                <a:lnTo>
                  <a:pt x="845825" y="1637488"/>
                </a:lnTo>
                <a:lnTo>
                  <a:pt x="810186" y="1640555"/>
                </a:lnTo>
                <a:lnTo>
                  <a:pt x="794159" y="1659676"/>
                </a:lnTo>
                <a:lnTo>
                  <a:pt x="725058" y="1640636"/>
                </a:lnTo>
                <a:lnTo>
                  <a:pt x="672145" y="1660693"/>
                </a:lnTo>
                <a:lnTo>
                  <a:pt x="626154" y="1632488"/>
                </a:lnTo>
                <a:lnTo>
                  <a:pt x="668306" y="1593938"/>
                </a:lnTo>
                <a:lnTo>
                  <a:pt x="697931" y="1534799"/>
                </a:lnTo>
                <a:lnTo>
                  <a:pt x="646332" y="1527667"/>
                </a:lnTo>
                <a:lnTo>
                  <a:pt x="613639" y="1467597"/>
                </a:lnTo>
                <a:lnTo>
                  <a:pt x="579311" y="1466777"/>
                </a:lnTo>
                <a:lnTo>
                  <a:pt x="554474" y="1409766"/>
                </a:lnTo>
                <a:lnTo>
                  <a:pt x="534448" y="1404924"/>
                </a:lnTo>
                <a:lnTo>
                  <a:pt x="447357" y="1449415"/>
                </a:lnTo>
                <a:lnTo>
                  <a:pt x="420463" y="1447545"/>
                </a:lnTo>
                <a:lnTo>
                  <a:pt x="387320" y="1370004"/>
                </a:lnTo>
                <a:lnTo>
                  <a:pt x="362190" y="1357660"/>
                </a:lnTo>
                <a:lnTo>
                  <a:pt x="348690" y="1308650"/>
                </a:lnTo>
                <a:lnTo>
                  <a:pt x="310293" y="1271047"/>
                </a:lnTo>
                <a:lnTo>
                  <a:pt x="303170" y="1216574"/>
                </a:lnTo>
                <a:lnTo>
                  <a:pt x="241384" y="1207379"/>
                </a:lnTo>
                <a:lnTo>
                  <a:pt x="220447" y="1228269"/>
                </a:lnTo>
                <a:lnTo>
                  <a:pt x="177697" y="1199691"/>
                </a:lnTo>
                <a:lnTo>
                  <a:pt x="192372" y="1157443"/>
                </a:lnTo>
                <a:lnTo>
                  <a:pt x="185553" y="1062651"/>
                </a:lnTo>
                <a:lnTo>
                  <a:pt x="205587" y="939173"/>
                </a:lnTo>
                <a:lnTo>
                  <a:pt x="188437" y="901167"/>
                </a:lnTo>
                <a:lnTo>
                  <a:pt x="141241" y="870704"/>
                </a:lnTo>
                <a:lnTo>
                  <a:pt x="28875" y="833618"/>
                </a:lnTo>
                <a:lnTo>
                  <a:pt x="33947" y="775397"/>
                </a:lnTo>
                <a:lnTo>
                  <a:pt x="0" y="709509"/>
                </a:lnTo>
                <a:lnTo>
                  <a:pt x="20761" y="608473"/>
                </a:lnTo>
                <a:lnTo>
                  <a:pt x="74129" y="598289"/>
                </a:lnTo>
                <a:lnTo>
                  <a:pt x="123643" y="566866"/>
                </a:lnTo>
                <a:lnTo>
                  <a:pt x="173041" y="515966"/>
                </a:lnTo>
                <a:lnTo>
                  <a:pt x="200827" y="461265"/>
                </a:lnTo>
                <a:lnTo>
                  <a:pt x="228989" y="468932"/>
                </a:lnTo>
                <a:lnTo>
                  <a:pt x="253066" y="521447"/>
                </a:lnTo>
                <a:lnTo>
                  <a:pt x="456255" y="514760"/>
                </a:lnTo>
                <a:lnTo>
                  <a:pt x="482109" y="497124"/>
                </a:lnTo>
                <a:lnTo>
                  <a:pt x="512086" y="438541"/>
                </a:lnTo>
                <a:lnTo>
                  <a:pt x="492192" y="350909"/>
                </a:lnTo>
                <a:lnTo>
                  <a:pt x="513289" y="245587"/>
                </a:lnTo>
                <a:lnTo>
                  <a:pt x="506341" y="152071"/>
                </a:lnTo>
                <a:lnTo>
                  <a:pt x="586407" y="145938"/>
                </a:lnTo>
                <a:lnTo>
                  <a:pt x="670378" y="46257"/>
                </a:lnTo>
                <a:lnTo>
                  <a:pt x="667165" y="0"/>
                </a:lnTo>
                <a:close/>
              </a:path>
            </a:pathLst>
          </a:custGeom>
          <a:solidFill>
            <a:srgbClr val="1F3A47"/>
          </a:solidFill>
          <a:ln w="9525">
            <a:solidFill>
              <a:srgbClr val="3E5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5418886" y="3973241"/>
            <a:ext cx="992876" cy="996846"/>
          </a:xfrm>
          <a:custGeom>
            <a:avLst/>
            <a:gdLst/>
            <a:ahLst/>
            <a:cxnLst/>
            <a:rect l="l" t="t" r="r" b="b"/>
            <a:pathLst>
              <a:path w="992876" h="996846">
                <a:moveTo>
                  <a:pt x="985809" y="331631"/>
                </a:moveTo>
                <a:lnTo>
                  <a:pt x="992876" y="373840"/>
                </a:lnTo>
                <a:lnTo>
                  <a:pt x="967232" y="443800"/>
                </a:lnTo>
                <a:lnTo>
                  <a:pt x="945449" y="493221"/>
                </a:lnTo>
                <a:lnTo>
                  <a:pt x="923398" y="503702"/>
                </a:lnTo>
                <a:lnTo>
                  <a:pt x="908196" y="531408"/>
                </a:lnTo>
                <a:lnTo>
                  <a:pt x="923664" y="566574"/>
                </a:lnTo>
                <a:lnTo>
                  <a:pt x="884755" y="608962"/>
                </a:lnTo>
                <a:lnTo>
                  <a:pt x="842517" y="691511"/>
                </a:lnTo>
                <a:lnTo>
                  <a:pt x="753222" y="727926"/>
                </a:lnTo>
                <a:lnTo>
                  <a:pt x="724241" y="712862"/>
                </a:lnTo>
                <a:lnTo>
                  <a:pt x="719588" y="682559"/>
                </a:lnTo>
                <a:lnTo>
                  <a:pt x="685402" y="681467"/>
                </a:lnTo>
                <a:lnTo>
                  <a:pt x="584353" y="725536"/>
                </a:lnTo>
                <a:lnTo>
                  <a:pt x="462518" y="694413"/>
                </a:lnTo>
                <a:lnTo>
                  <a:pt x="401981" y="756036"/>
                </a:lnTo>
                <a:lnTo>
                  <a:pt x="375152" y="810488"/>
                </a:lnTo>
                <a:lnTo>
                  <a:pt x="295829" y="862077"/>
                </a:lnTo>
                <a:lnTo>
                  <a:pt x="308056" y="875220"/>
                </a:lnTo>
                <a:lnTo>
                  <a:pt x="303305" y="899393"/>
                </a:lnTo>
                <a:lnTo>
                  <a:pt x="251656" y="920963"/>
                </a:lnTo>
                <a:lnTo>
                  <a:pt x="149645" y="996846"/>
                </a:lnTo>
                <a:lnTo>
                  <a:pt x="0" y="821316"/>
                </a:lnTo>
                <a:lnTo>
                  <a:pt x="81538" y="774619"/>
                </a:lnTo>
                <a:lnTo>
                  <a:pt x="128941" y="728441"/>
                </a:lnTo>
                <a:lnTo>
                  <a:pt x="146029" y="662372"/>
                </a:lnTo>
                <a:lnTo>
                  <a:pt x="128838" y="590480"/>
                </a:lnTo>
                <a:lnTo>
                  <a:pt x="137475" y="569730"/>
                </a:lnTo>
                <a:lnTo>
                  <a:pt x="181860" y="575884"/>
                </a:lnTo>
                <a:lnTo>
                  <a:pt x="177219" y="542787"/>
                </a:lnTo>
                <a:lnTo>
                  <a:pt x="200378" y="542847"/>
                </a:lnTo>
                <a:lnTo>
                  <a:pt x="257585" y="564735"/>
                </a:lnTo>
                <a:lnTo>
                  <a:pt x="371986" y="563809"/>
                </a:lnTo>
                <a:lnTo>
                  <a:pt x="414845" y="584373"/>
                </a:lnTo>
                <a:lnTo>
                  <a:pt x="420241" y="576375"/>
                </a:lnTo>
                <a:lnTo>
                  <a:pt x="404659" y="540570"/>
                </a:lnTo>
                <a:lnTo>
                  <a:pt x="450249" y="448365"/>
                </a:lnTo>
                <a:lnTo>
                  <a:pt x="476615" y="421919"/>
                </a:lnTo>
                <a:lnTo>
                  <a:pt x="485927" y="432424"/>
                </a:lnTo>
                <a:lnTo>
                  <a:pt x="518457" y="423489"/>
                </a:lnTo>
                <a:lnTo>
                  <a:pt x="562762" y="361098"/>
                </a:lnTo>
                <a:lnTo>
                  <a:pt x="576104" y="318392"/>
                </a:lnTo>
                <a:lnTo>
                  <a:pt x="608702" y="308661"/>
                </a:lnTo>
                <a:lnTo>
                  <a:pt x="599728" y="247398"/>
                </a:lnTo>
                <a:lnTo>
                  <a:pt x="621780" y="213533"/>
                </a:lnTo>
                <a:lnTo>
                  <a:pt x="578856" y="216117"/>
                </a:lnTo>
                <a:lnTo>
                  <a:pt x="606575" y="177534"/>
                </a:lnTo>
                <a:lnTo>
                  <a:pt x="601855" y="142787"/>
                </a:lnTo>
                <a:lnTo>
                  <a:pt x="635443" y="125012"/>
                </a:lnTo>
                <a:lnTo>
                  <a:pt x="677414" y="58435"/>
                </a:lnTo>
                <a:lnTo>
                  <a:pt x="688560" y="11084"/>
                </a:lnTo>
                <a:lnTo>
                  <a:pt x="707702" y="0"/>
                </a:lnTo>
                <a:lnTo>
                  <a:pt x="814780" y="14301"/>
                </a:lnTo>
                <a:lnTo>
                  <a:pt x="804390" y="32054"/>
                </a:lnTo>
                <a:lnTo>
                  <a:pt x="874377" y="69124"/>
                </a:lnTo>
                <a:lnTo>
                  <a:pt x="924158" y="51394"/>
                </a:lnTo>
                <a:lnTo>
                  <a:pt x="941179" y="62010"/>
                </a:lnTo>
                <a:lnTo>
                  <a:pt x="946163" y="131988"/>
                </a:lnTo>
                <a:lnTo>
                  <a:pt x="932591" y="167317"/>
                </a:lnTo>
                <a:lnTo>
                  <a:pt x="891807" y="184979"/>
                </a:lnTo>
                <a:lnTo>
                  <a:pt x="873131" y="159396"/>
                </a:lnTo>
                <a:lnTo>
                  <a:pt x="855603" y="167485"/>
                </a:lnTo>
                <a:lnTo>
                  <a:pt x="876310" y="200307"/>
                </a:lnTo>
                <a:lnTo>
                  <a:pt x="921960" y="232894"/>
                </a:lnTo>
                <a:lnTo>
                  <a:pt x="917710" y="276638"/>
                </a:lnTo>
                <a:lnTo>
                  <a:pt x="928299" y="297577"/>
                </a:lnTo>
                <a:close/>
              </a:path>
            </a:pathLst>
          </a:custGeom>
          <a:solidFill>
            <a:srgbClr val="1C3540"/>
          </a:solidFill>
          <a:ln w="9525">
            <a:solidFill>
              <a:srgbClr val="3E5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5532744" y="1997740"/>
            <a:ext cx="2196031" cy="1751600"/>
          </a:xfrm>
          <a:custGeom>
            <a:avLst/>
            <a:gdLst/>
            <a:ahLst/>
            <a:cxnLst/>
            <a:rect l="l" t="t" r="r" b="b"/>
            <a:pathLst>
              <a:path w="2196031" h="1751600">
                <a:moveTo>
                  <a:pt x="1559091" y="442737"/>
                </a:moveTo>
                <a:lnTo>
                  <a:pt x="1574534" y="458169"/>
                </a:lnTo>
                <a:lnTo>
                  <a:pt x="1609032" y="437652"/>
                </a:lnTo>
                <a:lnTo>
                  <a:pt x="1603285" y="409563"/>
                </a:lnTo>
                <a:lnTo>
                  <a:pt x="1649592" y="413921"/>
                </a:lnTo>
                <a:lnTo>
                  <a:pt x="1693876" y="452331"/>
                </a:lnTo>
                <a:lnTo>
                  <a:pt x="1722409" y="422357"/>
                </a:lnTo>
                <a:lnTo>
                  <a:pt x="1753558" y="417788"/>
                </a:lnTo>
                <a:lnTo>
                  <a:pt x="1760669" y="426330"/>
                </a:lnTo>
                <a:lnTo>
                  <a:pt x="1744257" y="449561"/>
                </a:lnTo>
                <a:lnTo>
                  <a:pt x="1760131" y="474258"/>
                </a:lnTo>
                <a:lnTo>
                  <a:pt x="1821089" y="494957"/>
                </a:lnTo>
                <a:lnTo>
                  <a:pt x="1886995" y="450970"/>
                </a:lnTo>
                <a:lnTo>
                  <a:pt x="1903547" y="413748"/>
                </a:lnTo>
                <a:lnTo>
                  <a:pt x="1948799" y="397796"/>
                </a:lnTo>
                <a:lnTo>
                  <a:pt x="1982136" y="431684"/>
                </a:lnTo>
                <a:lnTo>
                  <a:pt x="1981748" y="461333"/>
                </a:lnTo>
                <a:lnTo>
                  <a:pt x="1958801" y="489898"/>
                </a:lnTo>
                <a:lnTo>
                  <a:pt x="1969986" y="517919"/>
                </a:lnTo>
                <a:lnTo>
                  <a:pt x="1984798" y="520444"/>
                </a:lnTo>
                <a:lnTo>
                  <a:pt x="2039498" y="479057"/>
                </a:lnTo>
                <a:lnTo>
                  <a:pt x="2066943" y="542076"/>
                </a:lnTo>
                <a:lnTo>
                  <a:pt x="2084473" y="545578"/>
                </a:lnTo>
                <a:lnTo>
                  <a:pt x="2143087" y="512893"/>
                </a:lnTo>
                <a:lnTo>
                  <a:pt x="2169220" y="527746"/>
                </a:lnTo>
                <a:lnTo>
                  <a:pt x="2169505" y="572940"/>
                </a:lnTo>
                <a:lnTo>
                  <a:pt x="2196031" y="610184"/>
                </a:lnTo>
                <a:lnTo>
                  <a:pt x="2079853" y="703449"/>
                </a:lnTo>
                <a:lnTo>
                  <a:pt x="2128294" y="770822"/>
                </a:lnTo>
                <a:lnTo>
                  <a:pt x="2071749" y="837271"/>
                </a:lnTo>
                <a:lnTo>
                  <a:pt x="2089695" y="879248"/>
                </a:lnTo>
                <a:lnTo>
                  <a:pt x="2030753" y="945620"/>
                </a:lnTo>
                <a:lnTo>
                  <a:pt x="2018787" y="1001233"/>
                </a:lnTo>
                <a:lnTo>
                  <a:pt x="2052615" y="1056526"/>
                </a:lnTo>
                <a:lnTo>
                  <a:pt x="2075228" y="1068019"/>
                </a:lnTo>
                <a:lnTo>
                  <a:pt x="2107339" y="1053169"/>
                </a:lnTo>
                <a:lnTo>
                  <a:pt x="2163807" y="1119647"/>
                </a:lnTo>
                <a:lnTo>
                  <a:pt x="2130612" y="1147197"/>
                </a:lnTo>
                <a:lnTo>
                  <a:pt x="2087010" y="1147073"/>
                </a:lnTo>
                <a:lnTo>
                  <a:pt x="2010359" y="1198062"/>
                </a:lnTo>
                <a:lnTo>
                  <a:pt x="1979296" y="1200957"/>
                </a:lnTo>
                <a:lnTo>
                  <a:pt x="1908123" y="1177568"/>
                </a:lnTo>
                <a:lnTo>
                  <a:pt x="1863813" y="1128056"/>
                </a:lnTo>
                <a:lnTo>
                  <a:pt x="1844462" y="1136734"/>
                </a:lnTo>
                <a:lnTo>
                  <a:pt x="1824927" y="1157071"/>
                </a:lnTo>
                <a:lnTo>
                  <a:pt x="1853826" y="1164655"/>
                </a:lnTo>
                <a:lnTo>
                  <a:pt x="1876666" y="1209539"/>
                </a:lnTo>
                <a:lnTo>
                  <a:pt x="1830660" y="1271982"/>
                </a:lnTo>
                <a:lnTo>
                  <a:pt x="1875192" y="1312828"/>
                </a:lnTo>
                <a:lnTo>
                  <a:pt x="1855564" y="1372030"/>
                </a:lnTo>
                <a:lnTo>
                  <a:pt x="1844403" y="1381458"/>
                </a:lnTo>
                <a:lnTo>
                  <a:pt x="1799883" y="1364270"/>
                </a:lnTo>
                <a:lnTo>
                  <a:pt x="1767278" y="1374598"/>
                </a:lnTo>
                <a:lnTo>
                  <a:pt x="1739140" y="1363703"/>
                </a:lnTo>
                <a:lnTo>
                  <a:pt x="1702613" y="1376264"/>
                </a:lnTo>
                <a:lnTo>
                  <a:pt x="1681876" y="1412317"/>
                </a:lnTo>
                <a:lnTo>
                  <a:pt x="1708715" y="1453510"/>
                </a:lnTo>
                <a:lnTo>
                  <a:pt x="1703123" y="1467419"/>
                </a:lnTo>
                <a:lnTo>
                  <a:pt x="1666734" y="1484263"/>
                </a:lnTo>
                <a:lnTo>
                  <a:pt x="1636994" y="1535806"/>
                </a:lnTo>
                <a:lnTo>
                  <a:pt x="1564738" y="1568248"/>
                </a:lnTo>
                <a:lnTo>
                  <a:pt x="1515317" y="1614989"/>
                </a:lnTo>
                <a:lnTo>
                  <a:pt x="1512140" y="1646865"/>
                </a:lnTo>
                <a:lnTo>
                  <a:pt x="1456961" y="1750800"/>
                </a:lnTo>
                <a:lnTo>
                  <a:pt x="1409234" y="1751600"/>
                </a:lnTo>
                <a:lnTo>
                  <a:pt x="1376034" y="1721387"/>
                </a:lnTo>
                <a:lnTo>
                  <a:pt x="1382328" y="1693076"/>
                </a:lnTo>
                <a:lnTo>
                  <a:pt x="1360959" y="1690223"/>
                </a:lnTo>
                <a:lnTo>
                  <a:pt x="1346551" y="1659653"/>
                </a:lnTo>
                <a:lnTo>
                  <a:pt x="1357834" y="1641009"/>
                </a:lnTo>
                <a:lnTo>
                  <a:pt x="1328090" y="1608287"/>
                </a:lnTo>
                <a:lnTo>
                  <a:pt x="1302929" y="1617413"/>
                </a:lnTo>
                <a:lnTo>
                  <a:pt x="1330402" y="1591668"/>
                </a:lnTo>
                <a:lnTo>
                  <a:pt x="1320250" y="1574606"/>
                </a:lnTo>
                <a:lnTo>
                  <a:pt x="1283777" y="1580126"/>
                </a:lnTo>
                <a:lnTo>
                  <a:pt x="1253632" y="1553408"/>
                </a:lnTo>
                <a:lnTo>
                  <a:pt x="1227088" y="1571869"/>
                </a:lnTo>
                <a:lnTo>
                  <a:pt x="1234467" y="1602030"/>
                </a:lnTo>
                <a:lnTo>
                  <a:pt x="1169298" y="1643313"/>
                </a:lnTo>
                <a:lnTo>
                  <a:pt x="1111677" y="1531248"/>
                </a:lnTo>
                <a:lnTo>
                  <a:pt x="1044806" y="1492494"/>
                </a:lnTo>
                <a:lnTo>
                  <a:pt x="1010616" y="1514209"/>
                </a:lnTo>
                <a:lnTo>
                  <a:pt x="941862" y="1521708"/>
                </a:lnTo>
                <a:lnTo>
                  <a:pt x="882073" y="1463298"/>
                </a:lnTo>
                <a:lnTo>
                  <a:pt x="841537" y="1487251"/>
                </a:lnTo>
                <a:lnTo>
                  <a:pt x="832072" y="1472887"/>
                </a:lnTo>
                <a:lnTo>
                  <a:pt x="799069" y="1484638"/>
                </a:lnTo>
                <a:lnTo>
                  <a:pt x="782969" y="1459429"/>
                </a:lnTo>
                <a:lnTo>
                  <a:pt x="743734" y="1439889"/>
                </a:lnTo>
                <a:lnTo>
                  <a:pt x="684155" y="1480986"/>
                </a:lnTo>
                <a:lnTo>
                  <a:pt x="606612" y="1503379"/>
                </a:lnTo>
                <a:lnTo>
                  <a:pt x="555307" y="1482561"/>
                </a:lnTo>
                <a:lnTo>
                  <a:pt x="510822" y="1499833"/>
                </a:lnTo>
                <a:lnTo>
                  <a:pt x="460296" y="1498324"/>
                </a:lnTo>
                <a:lnTo>
                  <a:pt x="453113" y="1470435"/>
                </a:lnTo>
                <a:lnTo>
                  <a:pt x="424959" y="1457411"/>
                </a:lnTo>
                <a:lnTo>
                  <a:pt x="262205" y="1510477"/>
                </a:lnTo>
                <a:lnTo>
                  <a:pt x="189542" y="1550025"/>
                </a:lnTo>
                <a:lnTo>
                  <a:pt x="169925" y="1533276"/>
                </a:lnTo>
                <a:lnTo>
                  <a:pt x="161935" y="1453658"/>
                </a:lnTo>
                <a:lnTo>
                  <a:pt x="204982" y="1442046"/>
                </a:lnTo>
                <a:lnTo>
                  <a:pt x="212623" y="1427222"/>
                </a:lnTo>
                <a:lnTo>
                  <a:pt x="178683" y="1377076"/>
                </a:lnTo>
                <a:lnTo>
                  <a:pt x="106331" y="1402377"/>
                </a:lnTo>
                <a:lnTo>
                  <a:pt x="53258" y="1374673"/>
                </a:lnTo>
                <a:lnTo>
                  <a:pt x="112865" y="1351861"/>
                </a:lnTo>
                <a:lnTo>
                  <a:pt x="147806" y="1289486"/>
                </a:lnTo>
                <a:lnTo>
                  <a:pt x="148401" y="1244209"/>
                </a:lnTo>
                <a:lnTo>
                  <a:pt x="143647" y="1206233"/>
                </a:lnTo>
                <a:lnTo>
                  <a:pt x="119575" y="1186104"/>
                </a:lnTo>
                <a:lnTo>
                  <a:pt x="37031" y="1172239"/>
                </a:lnTo>
                <a:lnTo>
                  <a:pt x="54711" y="1112443"/>
                </a:lnTo>
                <a:lnTo>
                  <a:pt x="0" y="1031824"/>
                </a:lnTo>
                <a:lnTo>
                  <a:pt x="29028" y="988194"/>
                </a:lnTo>
                <a:lnTo>
                  <a:pt x="7202" y="949712"/>
                </a:lnTo>
                <a:lnTo>
                  <a:pt x="65503" y="936264"/>
                </a:lnTo>
                <a:lnTo>
                  <a:pt x="68661" y="882238"/>
                </a:lnTo>
                <a:lnTo>
                  <a:pt x="134508" y="870153"/>
                </a:lnTo>
                <a:lnTo>
                  <a:pt x="216853" y="763292"/>
                </a:lnTo>
                <a:lnTo>
                  <a:pt x="257083" y="770907"/>
                </a:lnTo>
                <a:lnTo>
                  <a:pt x="285552" y="746567"/>
                </a:lnTo>
                <a:lnTo>
                  <a:pt x="341311" y="747226"/>
                </a:lnTo>
                <a:lnTo>
                  <a:pt x="356456" y="733881"/>
                </a:lnTo>
                <a:lnTo>
                  <a:pt x="320902" y="652184"/>
                </a:lnTo>
                <a:lnTo>
                  <a:pt x="363401" y="602674"/>
                </a:lnTo>
                <a:lnTo>
                  <a:pt x="334741" y="599889"/>
                </a:lnTo>
                <a:lnTo>
                  <a:pt x="333636" y="578287"/>
                </a:lnTo>
                <a:lnTo>
                  <a:pt x="372351" y="587894"/>
                </a:lnTo>
                <a:lnTo>
                  <a:pt x="381754" y="545421"/>
                </a:lnTo>
                <a:lnTo>
                  <a:pt x="364185" y="529138"/>
                </a:lnTo>
                <a:lnTo>
                  <a:pt x="370416" y="465316"/>
                </a:lnTo>
                <a:lnTo>
                  <a:pt x="434263" y="461152"/>
                </a:lnTo>
                <a:lnTo>
                  <a:pt x="476732" y="384842"/>
                </a:lnTo>
                <a:lnTo>
                  <a:pt x="491703" y="323597"/>
                </a:lnTo>
                <a:lnTo>
                  <a:pt x="559213" y="307006"/>
                </a:lnTo>
                <a:lnTo>
                  <a:pt x="518437" y="263837"/>
                </a:lnTo>
                <a:lnTo>
                  <a:pt x="529177" y="218177"/>
                </a:lnTo>
                <a:lnTo>
                  <a:pt x="494044" y="206849"/>
                </a:lnTo>
                <a:lnTo>
                  <a:pt x="529257" y="177664"/>
                </a:lnTo>
                <a:lnTo>
                  <a:pt x="494236" y="131316"/>
                </a:lnTo>
                <a:lnTo>
                  <a:pt x="526717" y="64072"/>
                </a:lnTo>
                <a:lnTo>
                  <a:pt x="591927" y="0"/>
                </a:lnTo>
                <a:lnTo>
                  <a:pt x="617057" y="12344"/>
                </a:lnTo>
                <a:lnTo>
                  <a:pt x="650200" y="89885"/>
                </a:lnTo>
                <a:lnTo>
                  <a:pt x="677094" y="91755"/>
                </a:lnTo>
                <a:lnTo>
                  <a:pt x="764185" y="47264"/>
                </a:lnTo>
                <a:lnTo>
                  <a:pt x="784211" y="52106"/>
                </a:lnTo>
                <a:lnTo>
                  <a:pt x="809048" y="109117"/>
                </a:lnTo>
                <a:lnTo>
                  <a:pt x="843376" y="109937"/>
                </a:lnTo>
                <a:lnTo>
                  <a:pt x="876069" y="170007"/>
                </a:lnTo>
                <a:lnTo>
                  <a:pt x="927668" y="177139"/>
                </a:lnTo>
                <a:lnTo>
                  <a:pt x="898043" y="236278"/>
                </a:lnTo>
                <a:lnTo>
                  <a:pt x="855891" y="274828"/>
                </a:lnTo>
                <a:lnTo>
                  <a:pt x="901882" y="303033"/>
                </a:lnTo>
                <a:lnTo>
                  <a:pt x="954795" y="282976"/>
                </a:lnTo>
                <a:lnTo>
                  <a:pt x="1023896" y="302016"/>
                </a:lnTo>
                <a:lnTo>
                  <a:pt x="1039923" y="282895"/>
                </a:lnTo>
                <a:lnTo>
                  <a:pt x="1075562" y="279828"/>
                </a:lnTo>
                <a:lnTo>
                  <a:pt x="1113136" y="193406"/>
                </a:lnTo>
                <a:lnTo>
                  <a:pt x="1124174" y="202403"/>
                </a:lnTo>
                <a:lnTo>
                  <a:pt x="1120201" y="232559"/>
                </a:lnTo>
                <a:lnTo>
                  <a:pt x="1143354" y="243379"/>
                </a:lnTo>
                <a:lnTo>
                  <a:pt x="1256030" y="222514"/>
                </a:lnTo>
                <a:lnTo>
                  <a:pt x="1265210" y="308832"/>
                </a:lnTo>
                <a:lnTo>
                  <a:pt x="1249925" y="345247"/>
                </a:lnTo>
                <a:lnTo>
                  <a:pt x="1271227" y="359751"/>
                </a:lnTo>
                <a:lnTo>
                  <a:pt x="1269357" y="391422"/>
                </a:lnTo>
                <a:lnTo>
                  <a:pt x="1246679" y="449579"/>
                </a:lnTo>
                <a:lnTo>
                  <a:pt x="1258969" y="458707"/>
                </a:lnTo>
                <a:lnTo>
                  <a:pt x="1258456" y="491517"/>
                </a:lnTo>
                <a:lnTo>
                  <a:pt x="1218135" y="538310"/>
                </a:lnTo>
                <a:lnTo>
                  <a:pt x="1223784" y="596397"/>
                </a:lnTo>
                <a:lnTo>
                  <a:pt x="1310881" y="616296"/>
                </a:lnTo>
                <a:lnTo>
                  <a:pt x="1377452" y="577146"/>
                </a:lnTo>
                <a:lnTo>
                  <a:pt x="1407061" y="588999"/>
                </a:lnTo>
                <a:lnTo>
                  <a:pt x="1465073" y="525309"/>
                </a:lnTo>
                <a:lnTo>
                  <a:pt x="1499243" y="523744"/>
                </a:lnTo>
                <a:lnTo>
                  <a:pt x="1535935" y="495309"/>
                </a:lnTo>
                <a:lnTo>
                  <a:pt x="1519869" y="470200"/>
                </a:lnTo>
                <a:lnTo>
                  <a:pt x="1541802" y="436581"/>
                </a:lnTo>
                <a:close/>
              </a:path>
            </a:pathLst>
          </a:custGeom>
          <a:solidFill>
            <a:srgbClr val="1F3A47"/>
          </a:solidFill>
          <a:ln w="9525">
            <a:solidFill>
              <a:srgbClr val="3E5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6050100" y="3461038"/>
            <a:ext cx="1063719" cy="961075"/>
          </a:xfrm>
          <a:custGeom>
            <a:avLst/>
            <a:gdLst/>
            <a:ahLst/>
            <a:cxnLst/>
            <a:rect l="l" t="t" r="r" b="b"/>
            <a:pathLst>
              <a:path w="1063719" h="961075">
                <a:moveTo>
                  <a:pt x="939605" y="287502"/>
                </a:moveTo>
                <a:lnTo>
                  <a:pt x="978113" y="292622"/>
                </a:lnTo>
                <a:lnTo>
                  <a:pt x="976302" y="308274"/>
                </a:lnTo>
                <a:lnTo>
                  <a:pt x="1000113" y="330144"/>
                </a:lnTo>
                <a:lnTo>
                  <a:pt x="1028608" y="319244"/>
                </a:lnTo>
                <a:lnTo>
                  <a:pt x="1063719" y="329730"/>
                </a:lnTo>
                <a:lnTo>
                  <a:pt x="1008196" y="438805"/>
                </a:lnTo>
                <a:lnTo>
                  <a:pt x="991939" y="430939"/>
                </a:lnTo>
                <a:lnTo>
                  <a:pt x="982291" y="448881"/>
                </a:lnTo>
                <a:lnTo>
                  <a:pt x="1004880" y="493591"/>
                </a:lnTo>
                <a:lnTo>
                  <a:pt x="945596" y="503648"/>
                </a:lnTo>
                <a:lnTo>
                  <a:pt x="911819" y="490231"/>
                </a:lnTo>
                <a:lnTo>
                  <a:pt x="899832" y="461297"/>
                </a:lnTo>
                <a:lnTo>
                  <a:pt x="862377" y="442259"/>
                </a:lnTo>
                <a:lnTo>
                  <a:pt x="813507" y="441260"/>
                </a:lnTo>
                <a:lnTo>
                  <a:pt x="799901" y="510426"/>
                </a:lnTo>
                <a:lnTo>
                  <a:pt x="780490" y="538672"/>
                </a:lnTo>
                <a:lnTo>
                  <a:pt x="736959" y="520537"/>
                </a:lnTo>
                <a:lnTo>
                  <a:pt x="687163" y="588280"/>
                </a:lnTo>
                <a:lnTo>
                  <a:pt x="689597" y="640973"/>
                </a:lnTo>
                <a:lnTo>
                  <a:pt x="656500" y="754901"/>
                </a:lnTo>
                <a:lnTo>
                  <a:pt x="667714" y="771624"/>
                </a:lnTo>
                <a:lnTo>
                  <a:pt x="606626" y="742076"/>
                </a:lnTo>
                <a:lnTo>
                  <a:pt x="560521" y="761308"/>
                </a:lnTo>
                <a:lnTo>
                  <a:pt x="533964" y="845893"/>
                </a:lnTo>
                <a:lnTo>
                  <a:pt x="509690" y="869675"/>
                </a:lnTo>
                <a:lnTo>
                  <a:pt x="525179" y="894440"/>
                </a:lnTo>
                <a:lnTo>
                  <a:pt x="493715" y="951717"/>
                </a:lnTo>
                <a:lnTo>
                  <a:pt x="476775" y="933325"/>
                </a:lnTo>
                <a:lnTo>
                  <a:pt x="432325" y="961075"/>
                </a:lnTo>
                <a:lnTo>
                  <a:pt x="396709" y="940560"/>
                </a:lnTo>
                <a:lnTo>
                  <a:pt x="402493" y="837758"/>
                </a:lnTo>
                <a:lnTo>
                  <a:pt x="372330" y="819697"/>
                </a:lnTo>
                <a:lnTo>
                  <a:pt x="354595" y="843834"/>
                </a:lnTo>
                <a:lnTo>
                  <a:pt x="297085" y="809780"/>
                </a:lnTo>
                <a:lnTo>
                  <a:pt x="290746" y="745097"/>
                </a:lnTo>
                <a:lnTo>
                  <a:pt x="224389" y="679688"/>
                </a:lnTo>
                <a:lnTo>
                  <a:pt x="241917" y="671599"/>
                </a:lnTo>
                <a:lnTo>
                  <a:pt x="260593" y="697182"/>
                </a:lnTo>
                <a:lnTo>
                  <a:pt x="301377" y="679520"/>
                </a:lnTo>
                <a:lnTo>
                  <a:pt x="314949" y="644191"/>
                </a:lnTo>
                <a:lnTo>
                  <a:pt x="309965" y="574213"/>
                </a:lnTo>
                <a:lnTo>
                  <a:pt x="292944" y="563597"/>
                </a:lnTo>
                <a:lnTo>
                  <a:pt x="243163" y="581327"/>
                </a:lnTo>
                <a:lnTo>
                  <a:pt x="173176" y="544257"/>
                </a:lnTo>
                <a:lnTo>
                  <a:pt x="183566" y="526504"/>
                </a:lnTo>
                <a:lnTo>
                  <a:pt x="76488" y="512203"/>
                </a:lnTo>
                <a:lnTo>
                  <a:pt x="66314" y="452611"/>
                </a:lnTo>
                <a:lnTo>
                  <a:pt x="96972" y="359327"/>
                </a:lnTo>
                <a:lnTo>
                  <a:pt x="90461" y="333331"/>
                </a:lnTo>
                <a:lnTo>
                  <a:pt x="55841" y="304122"/>
                </a:lnTo>
                <a:lnTo>
                  <a:pt x="20846" y="306507"/>
                </a:lnTo>
                <a:lnTo>
                  <a:pt x="0" y="262738"/>
                </a:lnTo>
                <a:lnTo>
                  <a:pt x="125870" y="172641"/>
                </a:lnTo>
                <a:lnTo>
                  <a:pt x="92254" y="143354"/>
                </a:lnTo>
                <a:lnTo>
                  <a:pt x="126357" y="127816"/>
                </a:lnTo>
                <a:lnTo>
                  <a:pt x="181693" y="147431"/>
                </a:lnTo>
                <a:lnTo>
                  <a:pt x="165886" y="127542"/>
                </a:lnTo>
                <a:lnTo>
                  <a:pt x="214612" y="89303"/>
                </a:lnTo>
                <a:lnTo>
                  <a:pt x="217749" y="57068"/>
                </a:lnTo>
                <a:lnTo>
                  <a:pt x="246211" y="38819"/>
                </a:lnTo>
                <a:lnTo>
                  <a:pt x="307399" y="48219"/>
                </a:lnTo>
                <a:lnTo>
                  <a:pt x="364717" y="0"/>
                </a:lnTo>
                <a:lnTo>
                  <a:pt x="424506" y="58410"/>
                </a:lnTo>
                <a:lnTo>
                  <a:pt x="493260" y="50911"/>
                </a:lnTo>
                <a:lnTo>
                  <a:pt x="527450" y="29196"/>
                </a:lnTo>
                <a:lnTo>
                  <a:pt x="594321" y="67950"/>
                </a:lnTo>
                <a:lnTo>
                  <a:pt x="651942" y="180015"/>
                </a:lnTo>
                <a:lnTo>
                  <a:pt x="717111" y="138732"/>
                </a:lnTo>
                <a:lnTo>
                  <a:pt x="709732" y="108571"/>
                </a:lnTo>
                <a:lnTo>
                  <a:pt x="736276" y="90110"/>
                </a:lnTo>
                <a:lnTo>
                  <a:pt x="766421" y="116828"/>
                </a:lnTo>
                <a:lnTo>
                  <a:pt x="802894" y="111308"/>
                </a:lnTo>
                <a:lnTo>
                  <a:pt x="813046" y="128370"/>
                </a:lnTo>
                <a:lnTo>
                  <a:pt x="785573" y="154115"/>
                </a:lnTo>
                <a:lnTo>
                  <a:pt x="810734" y="144989"/>
                </a:lnTo>
                <a:lnTo>
                  <a:pt x="840478" y="177711"/>
                </a:lnTo>
                <a:lnTo>
                  <a:pt x="829195" y="196355"/>
                </a:lnTo>
                <a:lnTo>
                  <a:pt x="843603" y="226925"/>
                </a:lnTo>
                <a:lnTo>
                  <a:pt x="864972" y="229778"/>
                </a:lnTo>
                <a:lnTo>
                  <a:pt x="858678" y="258089"/>
                </a:lnTo>
                <a:lnTo>
                  <a:pt x="891878" y="288302"/>
                </a:lnTo>
                <a:close/>
              </a:path>
            </a:pathLst>
          </a:custGeom>
          <a:solidFill>
            <a:srgbClr val="1C3540"/>
          </a:solidFill>
          <a:ln w="9525">
            <a:solidFill>
              <a:srgbClr val="3E5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4310587" y="1098034"/>
            <a:ext cx="1812085" cy="2476107"/>
          </a:xfrm>
          <a:custGeom>
            <a:avLst/>
            <a:gdLst/>
            <a:ahLst/>
            <a:cxnLst/>
            <a:rect l="l" t="t" r="r" b="b"/>
            <a:pathLst>
              <a:path w="1812085" h="2476107">
                <a:moveTo>
                  <a:pt x="1472655" y="150519"/>
                </a:moveTo>
                <a:lnTo>
                  <a:pt x="1451894" y="251555"/>
                </a:lnTo>
                <a:lnTo>
                  <a:pt x="1485841" y="317443"/>
                </a:lnTo>
                <a:lnTo>
                  <a:pt x="1480769" y="375664"/>
                </a:lnTo>
                <a:lnTo>
                  <a:pt x="1593135" y="412750"/>
                </a:lnTo>
                <a:lnTo>
                  <a:pt x="1640331" y="443213"/>
                </a:lnTo>
                <a:lnTo>
                  <a:pt x="1657481" y="481219"/>
                </a:lnTo>
                <a:lnTo>
                  <a:pt x="1637447" y="604697"/>
                </a:lnTo>
                <a:lnTo>
                  <a:pt x="1644266" y="699489"/>
                </a:lnTo>
                <a:lnTo>
                  <a:pt x="1629591" y="741737"/>
                </a:lnTo>
                <a:lnTo>
                  <a:pt x="1672341" y="770315"/>
                </a:lnTo>
                <a:lnTo>
                  <a:pt x="1693278" y="749425"/>
                </a:lnTo>
                <a:lnTo>
                  <a:pt x="1755064" y="758620"/>
                </a:lnTo>
                <a:lnTo>
                  <a:pt x="1762187" y="813093"/>
                </a:lnTo>
                <a:lnTo>
                  <a:pt x="1800584" y="850696"/>
                </a:lnTo>
                <a:lnTo>
                  <a:pt x="1812085" y="912495"/>
                </a:lnTo>
                <a:lnTo>
                  <a:pt x="1748874" y="963778"/>
                </a:lnTo>
                <a:lnTo>
                  <a:pt x="1716393" y="1031022"/>
                </a:lnTo>
                <a:lnTo>
                  <a:pt x="1751414" y="1077370"/>
                </a:lnTo>
                <a:lnTo>
                  <a:pt x="1716201" y="1106555"/>
                </a:lnTo>
                <a:lnTo>
                  <a:pt x="1751334" y="1117883"/>
                </a:lnTo>
                <a:lnTo>
                  <a:pt x="1740594" y="1163543"/>
                </a:lnTo>
                <a:lnTo>
                  <a:pt x="1781370" y="1206712"/>
                </a:lnTo>
                <a:lnTo>
                  <a:pt x="1713860" y="1223303"/>
                </a:lnTo>
                <a:lnTo>
                  <a:pt x="1698889" y="1284548"/>
                </a:lnTo>
                <a:lnTo>
                  <a:pt x="1656420" y="1360858"/>
                </a:lnTo>
                <a:lnTo>
                  <a:pt x="1592573" y="1365022"/>
                </a:lnTo>
                <a:lnTo>
                  <a:pt x="1586342" y="1428844"/>
                </a:lnTo>
                <a:lnTo>
                  <a:pt x="1603911" y="1445127"/>
                </a:lnTo>
                <a:lnTo>
                  <a:pt x="1594508" y="1487600"/>
                </a:lnTo>
                <a:lnTo>
                  <a:pt x="1555793" y="1477993"/>
                </a:lnTo>
                <a:lnTo>
                  <a:pt x="1556898" y="1499595"/>
                </a:lnTo>
                <a:lnTo>
                  <a:pt x="1585558" y="1502380"/>
                </a:lnTo>
                <a:lnTo>
                  <a:pt x="1543059" y="1551890"/>
                </a:lnTo>
                <a:lnTo>
                  <a:pt x="1578613" y="1633587"/>
                </a:lnTo>
                <a:lnTo>
                  <a:pt x="1563468" y="1646932"/>
                </a:lnTo>
                <a:lnTo>
                  <a:pt x="1507709" y="1646273"/>
                </a:lnTo>
                <a:lnTo>
                  <a:pt x="1479240" y="1670613"/>
                </a:lnTo>
                <a:lnTo>
                  <a:pt x="1439010" y="1662998"/>
                </a:lnTo>
                <a:lnTo>
                  <a:pt x="1356665" y="1769859"/>
                </a:lnTo>
                <a:lnTo>
                  <a:pt x="1290818" y="1781944"/>
                </a:lnTo>
                <a:lnTo>
                  <a:pt x="1287660" y="1835970"/>
                </a:lnTo>
                <a:lnTo>
                  <a:pt x="1229359" y="1849418"/>
                </a:lnTo>
                <a:lnTo>
                  <a:pt x="1251185" y="1887900"/>
                </a:lnTo>
                <a:lnTo>
                  <a:pt x="1222157" y="1931530"/>
                </a:lnTo>
                <a:lnTo>
                  <a:pt x="1238792" y="1966897"/>
                </a:lnTo>
                <a:lnTo>
                  <a:pt x="1172408" y="1979205"/>
                </a:lnTo>
                <a:lnTo>
                  <a:pt x="1131523" y="2011631"/>
                </a:lnTo>
                <a:lnTo>
                  <a:pt x="1102932" y="2052879"/>
                </a:lnTo>
                <a:lnTo>
                  <a:pt x="1096845" y="2112003"/>
                </a:lnTo>
                <a:lnTo>
                  <a:pt x="1059763" y="2149569"/>
                </a:lnTo>
                <a:lnTo>
                  <a:pt x="898835" y="2227366"/>
                </a:lnTo>
                <a:lnTo>
                  <a:pt x="888436" y="2253088"/>
                </a:lnTo>
                <a:lnTo>
                  <a:pt x="914525" y="2304369"/>
                </a:lnTo>
                <a:lnTo>
                  <a:pt x="854871" y="2401256"/>
                </a:lnTo>
                <a:lnTo>
                  <a:pt x="824121" y="2411318"/>
                </a:lnTo>
                <a:lnTo>
                  <a:pt x="768968" y="2363211"/>
                </a:lnTo>
                <a:lnTo>
                  <a:pt x="724722" y="2391639"/>
                </a:lnTo>
                <a:lnTo>
                  <a:pt x="659380" y="2476107"/>
                </a:lnTo>
                <a:lnTo>
                  <a:pt x="579832" y="2419743"/>
                </a:lnTo>
                <a:lnTo>
                  <a:pt x="643462" y="2285683"/>
                </a:lnTo>
                <a:lnTo>
                  <a:pt x="583696" y="2240103"/>
                </a:lnTo>
                <a:lnTo>
                  <a:pt x="590197" y="2159887"/>
                </a:lnTo>
                <a:lnTo>
                  <a:pt x="557917" y="2156941"/>
                </a:lnTo>
                <a:lnTo>
                  <a:pt x="546908" y="2136250"/>
                </a:lnTo>
                <a:lnTo>
                  <a:pt x="570525" y="2062033"/>
                </a:lnTo>
                <a:lnTo>
                  <a:pt x="566627" y="2029630"/>
                </a:lnTo>
                <a:lnTo>
                  <a:pt x="505457" y="2048554"/>
                </a:lnTo>
                <a:lnTo>
                  <a:pt x="407571" y="1959290"/>
                </a:lnTo>
                <a:lnTo>
                  <a:pt x="380691" y="1956005"/>
                </a:lnTo>
                <a:lnTo>
                  <a:pt x="375305" y="1906428"/>
                </a:lnTo>
                <a:lnTo>
                  <a:pt x="338134" y="1889382"/>
                </a:lnTo>
                <a:lnTo>
                  <a:pt x="340623" y="1861123"/>
                </a:lnTo>
                <a:lnTo>
                  <a:pt x="374596" y="1828282"/>
                </a:lnTo>
                <a:lnTo>
                  <a:pt x="385851" y="1735560"/>
                </a:lnTo>
                <a:lnTo>
                  <a:pt x="321611" y="1684434"/>
                </a:lnTo>
                <a:lnTo>
                  <a:pt x="297658" y="1615206"/>
                </a:lnTo>
                <a:lnTo>
                  <a:pt x="317798" y="1598646"/>
                </a:lnTo>
                <a:lnTo>
                  <a:pt x="313240" y="1550780"/>
                </a:lnTo>
                <a:lnTo>
                  <a:pt x="327089" y="1517577"/>
                </a:lnTo>
                <a:lnTo>
                  <a:pt x="356459" y="1499057"/>
                </a:lnTo>
                <a:lnTo>
                  <a:pt x="367612" y="1393093"/>
                </a:lnTo>
                <a:lnTo>
                  <a:pt x="358313" y="1372640"/>
                </a:lnTo>
                <a:lnTo>
                  <a:pt x="300175" y="1338762"/>
                </a:lnTo>
                <a:lnTo>
                  <a:pt x="246421" y="1328985"/>
                </a:lnTo>
                <a:lnTo>
                  <a:pt x="223190" y="1249638"/>
                </a:lnTo>
                <a:lnTo>
                  <a:pt x="241248" y="1213316"/>
                </a:lnTo>
                <a:lnTo>
                  <a:pt x="267533" y="1216622"/>
                </a:lnTo>
                <a:lnTo>
                  <a:pt x="236998" y="1175178"/>
                </a:lnTo>
                <a:lnTo>
                  <a:pt x="236736" y="1140739"/>
                </a:lnTo>
                <a:lnTo>
                  <a:pt x="271926" y="1132125"/>
                </a:lnTo>
                <a:lnTo>
                  <a:pt x="275619" y="1113749"/>
                </a:lnTo>
                <a:lnTo>
                  <a:pt x="231392" y="1087248"/>
                </a:lnTo>
                <a:lnTo>
                  <a:pt x="219232" y="1019519"/>
                </a:lnTo>
                <a:lnTo>
                  <a:pt x="245195" y="1005025"/>
                </a:lnTo>
                <a:lnTo>
                  <a:pt x="257024" y="974179"/>
                </a:lnTo>
                <a:lnTo>
                  <a:pt x="251307" y="931031"/>
                </a:lnTo>
                <a:lnTo>
                  <a:pt x="305721" y="785703"/>
                </a:lnTo>
                <a:lnTo>
                  <a:pt x="265987" y="731711"/>
                </a:lnTo>
                <a:lnTo>
                  <a:pt x="205965" y="713421"/>
                </a:lnTo>
                <a:lnTo>
                  <a:pt x="190352" y="685526"/>
                </a:lnTo>
                <a:lnTo>
                  <a:pt x="63056" y="615080"/>
                </a:lnTo>
                <a:lnTo>
                  <a:pt x="58677" y="560584"/>
                </a:lnTo>
                <a:lnTo>
                  <a:pt x="0" y="464294"/>
                </a:lnTo>
                <a:lnTo>
                  <a:pt x="43819" y="376590"/>
                </a:lnTo>
                <a:lnTo>
                  <a:pt x="149459" y="360077"/>
                </a:lnTo>
                <a:lnTo>
                  <a:pt x="278563" y="312215"/>
                </a:lnTo>
                <a:lnTo>
                  <a:pt x="383119" y="184684"/>
                </a:lnTo>
                <a:lnTo>
                  <a:pt x="430425" y="160923"/>
                </a:lnTo>
                <a:lnTo>
                  <a:pt x="557811" y="148253"/>
                </a:lnTo>
                <a:lnTo>
                  <a:pt x="656801" y="102707"/>
                </a:lnTo>
                <a:lnTo>
                  <a:pt x="762522" y="78571"/>
                </a:lnTo>
                <a:lnTo>
                  <a:pt x="822377" y="2152"/>
                </a:lnTo>
                <a:lnTo>
                  <a:pt x="852631" y="0"/>
                </a:lnTo>
                <a:lnTo>
                  <a:pt x="1015424" y="74960"/>
                </a:lnTo>
                <a:lnTo>
                  <a:pt x="1028960" y="146991"/>
                </a:lnTo>
                <a:lnTo>
                  <a:pt x="966875" y="217543"/>
                </a:lnTo>
                <a:lnTo>
                  <a:pt x="943765" y="297603"/>
                </a:lnTo>
                <a:lnTo>
                  <a:pt x="1065215" y="357260"/>
                </a:lnTo>
                <a:lnTo>
                  <a:pt x="1119585" y="405654"/>
                </a:lnTo>
                <a:lnTo>
                  <a:pt x="1235999" y="381593"/>
                </a:lnTo>
                <a:lnTo>
                  <a:pt x="1259307" y="317146"/>
                </a:lnTo>
                <a:lnTo>
                  <a:pt x="1314862" y="231076"/>
                </a:lnTo>
                <a:lnTo>
                  <a:pt x="1355791" y="215264"/>
                </a:lnTo>
                <a:lnTo>
                  <a:pt x="1411601" y="160400"/>
                </a:lnTo>
                <a:close/>
              </a:path>
            </a:pathLst>
          </a:custGeom>
          <a:solidFill>
            <a:srgbClr val="1F3A47"/>
          </a:solidFill>
          <a:ln w="9525">
            <a:solidFill>
              <a:srgbClr val="3E5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6229059" y="3902298"/>
            <a:ext cx="1339065" cy="2002074"/>
          </a:xfrm>
          <a:custGeom>
            <a:avLst/>
            <a:gdLst/>
            <a:ahLst/>
            <a:cxnLst/>
            <a:rect l="l" t="t" r="r" b="b"/>
            <a:pathLst>
              <a:path w="1339065" h="2002074">
                <a:moveTo>
                  <a:pt x="766637" y="62388"/>
                </a:moveTo>
                <a:lnTo>
                  <a:pt x="724099" y="164819"/>
                </a:lnTo>
                <a:lnTo>
                  <a:pt x="779956" y="194558"/>
                </a:lnTo>
                <a:lnTo>
                  <a:pt x="830285" y="194418"/>
                </a:lnTo>
                <a:lnTo>
                  <a:pt x="806927" y="249339"/>
                </a:lnTo>
                <a:lnTo>
                  <a:pt x="864662" y="275011"/>
                </a:lnTo>
                <a:lnTo>
                  <a:pt x="868764" y="307218"/>
                </a:lnTo>
                <a:lnTo>
                  <a:pt x="851015" y="340341"/>
                </a:lnTo>
                <a:lnTo>
                  <a:pt x="896765" y="371107"/>
                </a:lnTo>
                <a:lnTo>
                  <a:pt x="909417" y="307371"/>
                </a:lnTo>
                <a:lnTo>
                  <a:pt x="927361" y="294383"/>
                </a:lnTo>
                <a:lnTo>
                  <a:pt x="1031009" y="303755"/>
                </a:lnTo>
                <a:lnTo>
                  <a:pt x="1053141" y="328602"/>
                </a:lnTo>
                <a:lnTo>
                  <a:pt x="1108674" y="331029"/>
                </a:lnTo>
                <a:lnTo>
                  <a:pt x="1106716" y="259530"/>
                </a:lnTo>
                <a:lnTo>
                  <a:pt x="1142475" y="231503"/>
                </a:lnTo>
                <a:lnTo>
                  <a:pt x="1173556" y="249664"/>
                </a:lnTo>
                <a:lnTo>
                  <a:pt x="1207633" y="243757"/>
                </a:lnTo>
                <a:lnTo>
                  <a:pt x="1252794" y="260937"/>
                </a:lnTo>
                <a:lnTo>
                  <a:pt x="1267898" y="280932"/>
                </a:lnTo>
                <a:lnTo>
                  <a:pt x="1273469" y="300568"/>
                </a:lnTo>
                <a:lnTo>
                  <a:pt x="1253808" y="332428"/>
                </a:lnTo>
                <a:lnTo>
                  <a:pt x="1291706" y="355025"/>
                </a:lnTo>
                <a:lnTo>
                  <a:pt x="1274390" y="424972"/>
                </a:lnTo>
                <a:lnTo>
                  <a:pt x="1339065" y="452029"/>
                </a:lnTo>
                <a:lnTo>
                  <a:pt x="1338113" y="487492"/>
                </a:lnTo>
                <a:lnTo>
                  <a:pt x="1295844" y="485539"/>
                </a:lnTo>
                <a:lnTo>
                  <a:pt x="1248725" y="520540"/>
                </a:lnTo>
                <a:lnTo>
                  <a:pt x="1239341" y="544068"/>
                </a:lnTo>
                <a:lnTo>
                  <a:pt x="1218202" y="528799"/>
                </a:lnTo>
                <a:lnTo>
                  <a:pt x="1151044" y="542938"/>
                </a:lnTo>
                <a:lnTo>
                  <a:pt x="1113142" y="565747"/>
                </a:lnTo>
                <a:lnTo>
                  <a:pt x="1106928" y="589185"/>
                </a:lnTo>
                <a:lnTo>
                  <a:pt x="1110537" y="610411"/>
                </a:lnTo>
                <a:lnTo>
                  <a:pt x="1168952" y="626394"/>
                </a:lnTo>
                <a:lnTo>
                  <a:pt x="1196076" y="649951"/>
                </a:lnTo>
                <a:lnTo>
                  <a:pt x="1192157" y="680653"/>
                </a:lnTo>
                <a:lnTo>
                  <a:pt x="1251102" y="730651"/>
                </a:lnTo>
                <a:lnTo>
                  <a:pt x="1289616" y="817566"/>
                </a:lnTo>
                <a:lnTo>
                  <a:pt x="1260138" y="829664"/>
                </a:lnTo>
                <a:lnTo>
                  <a:pt x="1268061" y="858314"/>
                </a:lnTo>
                <a:lnTo>
                  <a:pt x="1251048" y="905630"/>
                </a:lnTo>
                <a:lnTo>
                  <a:pt x="1178367" y="928923"/>
                </a:lnTo>
                <a:lnTo>
                  <a:pt x="1140594" y="901688"/>
                </a:lnTo>
                <a:lnTo>
                  <a:pt x="1168680" y="833986"/>
                </a:lnTo>
                <a:lnTo>
                  <a:pt x="1146409" y="812100"/>
                </a:lnTo>
                <a:lnTo>
                  <a:pt x="1157270" y="775452"/>
                </a:lnTo>
                <a:lnTo>
                  <a:pt x="1175165" y="765139"/>
                </a:lnTo>
                <a:lnTo>
                  <a:pt x="1140053" y="735410"/>
                </a:lnTo>
                <a:lnTo>
                  <a:pt x="1112528" y="768054"/>
                </a:lnTo>
                <a:lnTo>
                  <a:pt x="1051785" y="717733"/>
                </a:lnTo>
                <a:lnTo>
                  <a:pt x="1026286" y="760395"/>
                </a:lnTo>
                <a:lnTo>
                  <a:pt x="990675" y="747154"/>
                </a:lnTo>
                <a:lnTo>
                  <a:pt x="947397" y="783580"/>
                </a:lnTo>
                <a:lnTo>
                  <a:pt x="929089" y="756329"/>
                </a:lnTo>
                <a:lnTo>
                  <a:pt x="854046" y="751476"/>
                </a:lnTo>
                <a:lnTo>
                  <a:pt x="809964" y="846739"/>
                </a:lnTo>
                <a:lnTo>
                  <a:pt x="803383" y="947449"/>
                </a:lnTo>
                <a:lnTo>
                  <a:pt x="772625" y="955568"/>
                </a:lnTo>
                <a:lnTo>
                  <a:pt x="752920" y="938106"/>
                </a:lnTo>
                <a:lnTo>
                  <a:pt x="723563" y="959293"/>
                </a:lnTo>
                <a:lnTo>
                  <a:pt x="704750" y="1008895"/>
                </a:lnTo>
                <a:lnTo>
                  <a:pt x="746106" y="1044201"/>
                </a:lnTo>
                <a:lnTo>
                  <a:pt x="661801" y="1116574"/>
                </a:lnTo>
                <a:lnTo>
                  <a:pt x="638045" y="1182646"/>
                </a:lnTo>
                <a:lnTo>
                  <a:pt x="650021" y="1193600"/>
                </a:lnTo>
                <a:lnTo>
                  <a:pt x="665472" y="1180915"/>
                </a:lnTo>
                <a:lnTo>
                  <a:pt x="689155" y="1188877"/>
                </a:lnTo>
                <a:lnTo>
                  <a:pt x="701468" y="1226102"/>
                </a:lnTo>
                <a:lnTo>
                  <a:pt x="669903" y="1256133"/>
                </a:lnTo>
                <a:lnTo>
                  <a:pt x="607706" y="1264137"/>
                </a:lnTo>
                <a:lnTo>
                  <a:pt x="593658" y="1332466"/>
                </a:lnTo>
                <a:lnTo>
                  <a:pt x="571347" y="1348152"/>
                </a:lnTo>
                <a:lnTo>
                  <a:pt x="568047" y="1457908"/>
                </a:lnTo>
                <a:lnTo>
                  <a:pt x="552421" y="1471465"/>
                </a:lnTo>
                <a:lnTo>
                  <a:pt x="549234" y="1507288"/>
                </a:lnTo>
                <a:lnTo>
                  <a:pt x="569138" y="1521597"/>
                </a:lnTo>
                <a:lnTo>
                  <a:pt x="542796" y="1537916"/>
                </a:lnTo>
                <a:lnTo>
                  <a:pt x="533274" y="1518703"/>
                </a:lnTo>
                <a:lnTo>
                  <a:pt x="518882" y="1546804"/>
                </a:lnTo>
                <a:lnTo>
                  <a:pt x="525584" y="1577490"/>
                </a:lnTo>
                <a:lnTo>
                  <a:pt x="564469" y="1615553"/>
                </a:lnTo>
                <a:lnTo>
                  <a:pt x="549322" y="1677830"/>
                </a:lnTo>
                <a:lnTo>
                  <a:pt x="499060" y="1754055"/>
                </a:lnTo>
                <a:lnTo>
                  <a:pt x="515170" y="1762242"/>
                </a:lnTo>
                <a:lnTo>
                  <a:pt x="478731" y="1783204"/>
                </a:lnTo>
                <a:lnTo>
                  <a:pt x="564211" y="1809288"/>
                </a:lnTo>
                <a:lnTo>
                  <a:pt x="574089" y="1826730"/>
                </a:lnTo>
                <a:lnTo>
                  <a:pt x="564239" y="1853259"/>
                </a:lnTo>
                <a:lnTo>
                  <a:pt x="536745" y="1866402"/>
                </a:lnTo>
                <a:lnTo>
                  <a:pt x="522485" y="1956365"/>
                </a:lnTo>
                <a:lnTo>
                  <a:pt x="489624" y="1994730"/>
                </a:lnTo>
                <a:lnTo>
                  <a:pt x="450616" y="1942981"/>
                </a:lnTo>
                <a:lnTo>
                  <a:pt x="432701" y="1945247"/>
                </a:lnTo>
                <a:lnTo>
                  <a:pt x="391873" y="1984143"/>
                </a:lnTo>
                <a:lnTo>
                  <a:pt x="356735" y="1983147"/>
                </a:lnTo>
                <a:lnTo>
                  <a:pt x="339598" y="2002074"/>
                </a:lnTo>
                <a:lnTo>
                  <a:pt x="350064" y="1852949"/>
                </a:lnTo>
                <a:lnTo>
                  <a:pt x="278284" y="1883146"/>
                </a:lnTo>
                <a:lnTo>
                  <a:pt x="198244" y="1878919"/>
                </a:lnTo>
                <a:lnTo>
                  <a:pt x="168554" y="1846136"/>
                </a:lnTo>
                <a:lnTo>
                  <a:pt x="171989" y="1756362"/>
                </a:lnTo>
                <a:lnTo>
                  <a:pt x="147524" y="1720358"/>
                </a:lnTo>
                <a:lnTo>
                  <a:pt x="145688" y="1627010"/>
                </a:lnTo>
                <a:lnTo>
                  <a:pt x="175569" y="1509132"/>
                </a:lnTo>
                <a:lnTo>
                  <a:pt x="200344" y="1495971"/>
                </a:lnTo>
                <a:lnTo>
                  <a:pt x="257645" y="1362744"/>
                </a:lnTo>
                <a:lnTo>
                  <a:pt x="163758" y="1319546"/>
                </a:lnTo>
                <a:lnTo>
                  <a:pt x="123496" y="1364130"/>
                </a:lnTo>
                <a:lnTo>
                  <a:pt x="89169" y="1347423"/>
                </a:lnTo>
                <a:lnTo>
                  <a:pt x="99937" y="1261170"/>
                </a:lnTo>
                <a:lnTo>
                  <a:pt x="121383" y="1248034"/>
                </a:lnTo>
                <a:lnTo>
                  <a:pt x="131976" y="1074101"/>
                </a:lnTo>
                <a:lnTo>
                  <a:pt x="57107" y="905700"/>
                </a:lnTo>
                <a:lnTo>
                  <a:pt x="45350" y="896574"/>
                </a:lnTo>
                <a:lnTo>
                  <a:pt x="0" y="945260"/>
                </a:lnTo>
                <a:lnTo>
                  <a:pt x="4615" y="870826"/>
                </a:lnTo>
                <a:lnTo>
                  <a:pt x="41509" y="815936"/>
                </a:lnTo>
                <a:lnTo>
                  <a:pt x="13063" y="773279"/>
                </a:lnTo>
                <a:lnTo>
                  <a:pt x="113491" y="637517"/>
                </a:lnTo>
                <a:lnTo>
                  <a:pt x="98023" y="602351"/>
                </a:lnTo>
                <a:lnTo>
                  <a:pt x="135276" y="564164"/>
                </a:lnTo>
                <a:lnTo>
                  <a:pt x="157059" y="514743"/>
                </a:lnTo>
                <a:lnTo>
                  <a:pt x="182703" y="444783"/>
                </a:lnTo>
                <a:lnTo>
                  <a:pt x="175636" y="402574"/>
                </a:lnTo>
                <a:lnTo>
                  <a:pt x="193371" y="378437"/>
                </a:lnTo>
                <a:lnTo>
                  <a:pt x="223534" y="396498"/>
                </a:lnTo>
                <a:lnTo>
                  <a:pt x="217750" y="499300"/>
                </a:lnTo>
                <a:lnTo>
                  <a:pt x="253366" y="519815"/>
                </a:lnTo>
                <a:lnTo>
                  <a:pt x="297816" y="492065"/>
                </a:lnTo>
                <a:lnTo>
                  <a:pt x="314756" y="510457"/>
                </a:lnTo>
                <a:lnTo>
                  <a:pt x="346220" y="453180"/>
                </a:lnTo>
                <a:lnTo>
                  <a:pt x="330731" y="428415"/>
                </a:lnTo>
                <a:lnTo>
                  <a:pt x="355005" y="404633"/>
                </a:lnTo>
                <a:lnTo>
                  <a:pt x="381562" y="320048"/>
                </a:lnTo>
                <a:lnTo>
                  <a:pt x="427667" y="300816"/>
                </a:lnTo>
                <a:lnTo>
                  <a:pt x="488755" y="330364"/>
                </a:lnTo>
                <a:lnTo>
                  <a:pt x="477541" y="313641"/>
                </a:lnTo>
                <a:lnTo>
                  <a:pt x="510638" y="199713"/>
                </a:lnTo>
                <a:lnTo>
                  <a:pt x="508204" y="147020"/>
                </a:lnTo>
                <a:lnTo>
                  <a:pt x="558000" y="79277"/>
                </a:lnTo>
                <a:lnTo>
                  <a:pt x="601531" y="97412"/>
                </a:lnTo>
                <a:lnTo>
                  <a:pt x="620942" y="69166"/>
                </a:lnTo>
                <a:lnTo>
                  <a:pt x="634548" y="0"/>
                </a:lnTo>
                <a:lnTo>
                  <a:pt x="683418" y="999"/>
                </a:lnTo>
                <a:lnTo>
                  <a:pt x="720873" y="20037"/>
                </a:lnTo>
                <a:lnTo>
                  <a:pt x="732860" y="48971"/>
                </a:lnTo>
                <a:lnTo>
                  <a:pt x="758701" y="51142"/>
                </a:lnTo>
                <a:close/>
              </a:path>
            </a:pathLst>
          </a:custGeom>
          <a:solidFill>
            <a:srgbClr val="1C3540"/>
          </a:solidFill>
          <a:ln w="9525">
            <a:solidFill>
              <a:srgbClr val="3E5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6707790" y="4620031"/>
            <a:ext cx="1314341" cy="1303193"/>
          </a:xfrm>
          <a:custGeom>
            <a:avLst/>
            <a:gdLst/>
            <a:ahLst/>
            <a:cxnLst/>
            <a:rect l="l" t="t" r="r" b="b"/>
            <a:pathLst>
              <a:path w="1314341" h="1303193">
                <a:moveTo>
                  <a:pt x="725969" y="204793"/>
                </a:moveTo>
                <a:lnTo>
                  <a:pt x="744774" y="231870"/>
                </a:lnTo>
                <a:lnTo>
                  <a:pt x="733411" y="286023"/>
                </a:lnTo>
                <a:lnTo>
                  <a:pt x="773197" y="313066"/>
                </a:lnTo>
                <a:lnTo>
                  <a:pt x="861824" y="440210"/>
                </a:lnTo>
                <a:lnTo>
                  <a:pt x="943680" y="427168"/>
                </a:lnTo>
                <a:lnTo>
                  <a:pt x="974417" y="398256"/>
                </a:lnTo>
                <a:lnTo>
                  <a:pt x="989974" y="354130"/>
                </a:lnTo>
                <a:lnTo>
                  <a:pt x="1050274" y="405509"/>
                </a:lnTo>
                <a:lnTo>
                  <a:pt x="1066775" y="403564"/>
                </a:lnTo>
                <a:lnTo>
                  <a:pt x="1080790" y="318519"/>
                </a:lnTo>
                <a:lnTo>
                  <a:pt x="1125428" y="282352"/>
                </a:lnTo>
                <a:lnTo>
                  <a:pt x="1133467" y="326000"/>
                </a:lnTo>
                <a:lnTo>
                  <a:pt x="1209697" y="302371"/>
                </a:lnTo>
                <a:lnTo>
                  <a:pt x="1289869" y="331869"/>
                </a:lnTo>
                <a:lnTo>
                  <a:pt x="1261989" y="382829"/>
                </a:lnTo>
                <a:lnTo>
                  <a:pt x="1278009" y="392979"/>
                </a:lnTo>
                <a:lnTo>
                  <a:pt x="1259232" y="458999"/>
                </a:lnTo>
                <a:lnTo>
                  <a:pt x="1291061" y="487784"/>
                </a:lnTo>
                <a:lnTo>
                  <a:pt x="1300999" y="533007"/>
                </a:lnTo>
                <a:lnTo>
                  <a:pt x="1279869" y="587271"/>
                </a:lnTo>
                <a:lnTo>
                  <a:pt x="1314341" y="628272"/>
                </a:lnTo>
                <a:lnTo>
                  <a:pt x="1282171" y="696602"/>
                </a:lnTo>
                <a:lnTo>
                  <a:pt x="1303071" y="721610"/>
                </a:lnTo>
                <a:lnTo>
                  <a:pt x="1216347" y="877039"/>
                </a:lnTo>
                <a:lnTo>
                  <a:pt x="1214433" y="889481"/>
                </a:lnTo>
                <a:lnTo>
                  <a:pt x="1237486" y="889827"/>
                </a:lnTo>
                <a:lnTo>
                  <a:pt x="1237349" y="912321"/>
                </a:lnTo>
                <a:lnTo>
                  <a:pt x="1181792" y="969668"/>
                </a:lnTo>
                <a:lnTo>
                  <a:pt x="1208952" y="990558"/>
                </a:lnTo>
                <a:lnTo>
                  <a:pt x="1213223" y="1015657"/>
                </a:lnTo>
                <a:lnTo>
                  <a:pt x="1075091" y="1133881"/>
                </a:lnTo>
                <a:lnTo>
                  <a:pt x="982829" y="1162265"/>
                </a:lnTo>
                <a:lnTo>
                  <a:pt x="966422" y="1228057"/>
                </a:lnTo>
                <a:lnTo>
                  <a:pt x="924957" y="1257483"/>
                </a:lnTo>
                <a:lnTo>
                  <a:pt x="891105" y="1249237"/>
                </a:lnTo>
                <a:lnTo>
                  <a:pt x="859905" y="1284085"/>
                </a:lnTo>
                <a:lnTo>
                  <a:pt x="797884" y="1303193"/>
                </a:lnTo>
                <a:lnTo>
                  <a:pt x="789984" y="1279912"/>
                </a:lnTo>
                <a:lnTo>
                  <a:pt x="748292" y="1272258"/>
                </a:lnTo>
                <a:lnTo>
                  <a:pt x="748240" y="1261017"/>
                </a:lnTo>
                <a:lnTo>
                  <a:pt x="819565" y="1236645"/>
                </a:lnTo>
                <a:lnTo>
                  <a:pt x="833880" y="1212369"/>
                </a:lnTo>
                <a:lnTo>
                  <a:pt x="796495" y="1189107"/>
                </a:lnTo>
                <a:lnTo>
                  <a:pt x="850461" y="1162304"/>
                </a:lnTo>
                <a:lnTo>
                  <a:pt x="846545" y="1151921"/>
                </a:lnTo>
                <a:lnTo>
                  <a:pt x="765773" y="1144538"/>
                </a:lnTo>
                <a:lnTo>
                  <a:pt x="738964" y="1118444"/>
                </a:lnTo>
                <a:lnTo>
                  <a:pt x="715728" y="1127536"/>
                </a:lnTo>
                <a:lnTo>
                  <a:pt x="675484" y="1111762"/>
                </a:lnTo>
                <a:lnTo>
                  <a:pt x="578471" y="1029990"/>
                </a:lnTo>
                <a:lnTo>
                  <a:pt x="547079" y="1035665"/>
                </a:lnTo>
                <a:lnTo>
                  <a:pt x="519494" y="1004141"/>
                </a:lnTo>
                <a:lnTo>
                  <a:pt x="477580" y="994521"/>
                </a:lnTo>
                <a:lnTo>
                  <a:pt x="415458" y="934598"/>
                </a:lnTo>
                <a:lnTo>
                  <a:pt x="373455" y="942360"/>
                </a:lnTo>
                <a:lnTo>
                  <a:pt x="343072" y="905950"/>
                </a:lnTo>
                <a:lnTo>
                  <a:pt x="295669" y="896276"/>
                </a:lnTo>
                <a:lnTo>
                  <a:pt x="302986" y="936750"/>
                </a:lnTo>
                <a:lnTo>
                  <a:pt x="276356" y="954507"/>
                </a:lnTo>
                <a:lnTo>
                  <a:pt x="314701" y="981975"/>
                </a:lnTo>
                <a:lnTo>
                  <a:pt x="309466" y="1028515"/>
                </a:lnTo>
                <a:lnTo>
                  <a:pt x="294520" y="1038228"/>
                </a:lnTo>
                <a:lnTo>
                  <a:pt x="250826" y="1020789"/>
                </a:lnTo>
                <a:lnTo>
                  <a:pt x="245381" y="1109396"/>
                </a:lnTo>
                <a:lnTo>
                  <a:pt x="262919" y="1155612"/>
                </a:lnTo>
                <a:lnTo>
                  <a:pt x="248785" y="1182275"/>
                </a:lnTo>
                <a:lnTo>
                  <a:pt x="191534" y="1221567"/>
                </a:lnTo>
                <a:lnTo>
                  <a:pt x="194110" y="1255479"/>
                </a:lnTo>
                <a:lnTo>
                  <a:pt x="218425" y="1277326"/>
                </a:lnTo>
                <a:lnTo>
                  <a:pt x="150245" y="1276563"/>
                </a:lnTo>
                <a:lnTo>
                  <a:pt x="100374" y="1252116"/>
                </a:lnTo>
                <a:lnTo>
                  <a:pt x="94466" y="1225349"/>
                </a:lnTo>
                <a:lnTo>
                  <a:pt x="64649" y="1249780"/>
                </a:lnTo>
                <a:lnTo>
                  <a:pt x="43754" y="1238632"/>
                </a:lnTo>
                <a:lnTo>
                  <a:pt x="58014" y="1148669"/>
                </a:lnTo>
                <a:lnTo>
                  <a:pt x="85508" y="1135526"/>
                </a:lnTo>
                <a:lnTo>
                  <a:pt x="95358" y="1108997"/>
                </a:lnTo>
                <a:lnTo>
                  <a:pt x="85480" y="1091555"/>
                </a:lnTo>
                <a:lnTo>
                  <a:pt x="0" y="1065471"/>
                </a:lnTo>
                <a:lnTo>
                  <a:pt x="36439" y="1044509"/>
                </a:lnTo>
                <a:lnTo>
                  <a:pt x="20329" y="1036322"/>
                </a:lnTo>
                <a:lnTo>
                  <a:pt x="70591" y="960097"/>
                </a:lnTo>
                <a:lnTo>
                  <a:pt x="85738" y="897820"/>
                </a:lnTo>
                <a:lnTo>
                  <a:pt x="46853" y="859757"/>
                </a:lnTo>
                <a:lnTo>
                  <a:pt x="40151" y="829071"/>
                </a:lnTo>
                <a:lnTo>
                  <a:pt x="54543" y="800970"/>
                </a:lnTo>
                <a:lnTo>
                  <a:pt x="64065" y="820183"/>
                </a:lnTo>
                <a:lnTo>
                  <a:pt x="90407" y="803864"/>
                </a:lnTo>
                <a:lnTo>
                  <a:pt x="70503" y="789555"/>
                </a:lnTo>
                <a:lnTo>
                  <a:pt x="73690" y="753732"/>
                </a:lnTo>
                <a:lnTo>
                  <a:pt x="89316" y="740175"/>
                </a:lnTo>
                <a:lnTo>
                  <a:pt x="92616" y="630419"/>
                </a:lnTo>
                <a:lnTo>
                  <a:pt x="114927" y="614733"/>
                </a:lnTo>
                <a:lnTo>
                  <a:pt x="128975" y="546404"/>
                </a:lnTo>
                <a:lnTo>
                  <a:pt x="191172" y="538400"/>
                </a:lnTo>
                <a:lnTo>
                  <a:pt x="222737" y="508369"/>
                </a:lnTo>
                <a:lnTo>
                  <a:pt x="210424" y="471144"/>
                </a:lnTo>
                <a:lnTo>
                  <a:pt x="186741" y="463182"/>
                </a:lnTo>
                <a:lnTo>
                  <a:pt x="171290" y="475867"/>
                </a:lnTo>
                <a:lnTo>
                  <a:pt x="159314" y="464913"/>
                </a:lnTo>
                <a:lnTo>
                  <a:pt x="183070" y="398841"/>
                </a:lnTo>
                <a:lnTo>
                  <a:pt x="267375" y="326468"/>
                </a:lnTo>
                <a:lnTo>
                  <a:pt x="226019" y="291162"/>
                </a:lnTo>
                <a:lnTo>
                  <a:pt x="244832" y="241560"/>
                </a:lnTo>
                <a:lnTo>
                  <a:pt x="274189" y="220373"/>
                </a:lnTo>
                <a:lnTo>
                  <a:pt x="293894" y="237835"/>
                </a:lnTo>
                <a:lnTo>
                  <a:pt x="324652" y="229716"/>
                </a:lnTo>
                <a:lnTo>
                  <a:pt x="331233" y="129006"/>
                </a:lnTo>
                <a:lnTo>
                  <a:pt x="369624" y="41211"/>
                </a:lnTo>
                <a:lnTo>
                  <a:pt x="450358" y="38596"/>
                </a:lnTo>
                <a:lnTo>
                  <a:pt x="468666" y="65847"/>
                </a:lnTo>
                <a:lnTo>
                  <a:pt x="511944" y="29421"/>
                </a:lnTo>
                <a:lnTo>
                  <a:pt x="547555" y="42662"/>
                </a:lnTo>
                <a:lnTo>
                  <a:pt x="573054" y="0"/>
                </a:lnTo>
                <a:lnTo>
                  <a:pt x="633797" y="50321"/>
                </a:lnTo>
                <a:lnTo>
                  <a:pt x="661322" y="17677"/>
                </a:lnTo>
                <a:lnTo>
                  <a:pt x="696434" y="47406"/>
                </a:lnTo>
                <a:lnTo>
                  <a:pt x="678539" y="57719"/>
                </a:lnTo>
                <a:lnTo>
                  <a:pt x="667678" y="94367"/>
                </a:lnTo>
                <a:lnTo>
                  <a:pt x="689949" y="116253"/>
                </a:lnTo>
                <a:lnTo>
                  <a:pt x="661863" y="183955"/>
                </a:lnTo>
                <a:lnTo>
                  <a:pt x="699636" y="211190"/>
                </a:lnTo>
                <a:lnTo>
                  <a:pt x="714986" y="197946"/>
                </a:lnTo>
                <a:close/>
              </a:path>
            </a:pathLst>
          </a:custGeom>
          <a:solidFill>
            <a:srgbClr val="1F3A47"/>
          </a:solidFill>
          <a:ln w="9525">
            <a:solidFill>
              <a:srgbClr val="3E5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4607042" y="3064931"/>
            <a:ext cx="1138325" cy="1230251"/>
          </a:xfrm>
          <a:custGeom>
            <a:avLst/>
            <a:gdLst/>
            <a:ahLst/>
            <a:cxnLst/>
            <a:rect l="l" t="t" r="r" b="b"/>
            <a:pathLst>
              <a:path w="1138325" h="1230251">
                <a:moveTo>
                  <a:pt x="1084370" y="415888"/>
                </a:moveTo>
                <a:lnTo>
                  <a:pt x="1073720" y="435422"/>
                </a:lnTo>
                <a:lnTo>
                  <a:pt x="1035349" y="450862"/>
                </a:lnTo>
                <a:lnTo>
                  <a:pt x="1025585" y="488672"/>
                </a:lnTo>
                <a:lnTo>
                  <a:pt x="983259" y="457267"/>
                </a:lnTo>
                <a:lnTo>
                  <a:pt x="966280" y="463922"/>
                </a:lnTo>
                <a:lnTo>
                  <a:pt x="971994" y="486501"/>
                </a:lnTo>
                <a:lnTo>
                  <a:pt x="890304" y="477184"/>
                </a:lnTo>
                <a:lnTo>
                  <a:pt x="860215" y="488830"/>
                </a:lnTo>
                <a:lnTo>
                  <a:pt x="862587" y="527630"/>
                </a:lnTo>
                <a:lnTo>
                  <a:pt x="823725" y="586886"/>
                </a:lnTo>
                <a:lnTo>
                  <a:pt x="801213" y="580690"/>
                </a:lnTo>
                <a:lnTo>
                  <a:pt x="803194" y="549464"/>
                </a:lnTo>
                <a:lnTo>
                  <a:pt x="751849" y="522040"/>
                </a:lnTo>
                <a:lnTo>
                  <a:pt x="695061" y="539422"/>
                </a:lnTo>
                <a:lnTo>
                  <a:pt x="708845" y="597341"/>
                </a:lnTo>
                <a:lnTo>
                  <a:pt x="791932" y="613761"/>
                </a:lnTo>
                <a:lnTo>
                  <a:pt x="807566" y="629840"/>
                </a:lnTo>
                <a:lnTo>
                  <a:pt x="772909" y="660766"/>
                </a:lnTo>
                <a:lnTo>
                  <a:pt x="795729" y="698630"/>
                </a:lnTo>
                <a:lnTo>
                  <a:pt x="844915" y="656718"/>
                </a:lnTo>
                <a:lnTo>
                  <a:pt x="858371" y="624907"/>
                </a:lnTo>
                <a:lnTo>
                  <a:pt x="901310" y="609829"/>
                </a:lnTo>
                <a:lnTo>
                  <a:pt x="907021" y="588308"/>
                </a:lnTo>
                <a:lnTo>
                  <a:pt x="979531" y="564076"/>
                </a:lnTo>
                <a:lnTo>
                  <a:pt x="996277" y="588489"/>
                </a:lnTo>
                <a:lnTo>
                  <a:pt x="977778" y="618350"/>
                </a:lnTo>
                <a:lnTo>
                  <a:pt x="951787" y="626721"/>
                </a:lnTo>
                <a:lnTo>
                  <a:pt x="948551" y="669657"/>
                </a:lnTo>
                <a:lnTo>
                  <a:pt x="917570" y="662590"/>
                </a:lnTo>
                <a:lnTo>
                  <a:pt x="941608" y="674357"/>
                </a:lnTo>
                <a:lnTo>
                  <a:pt x="926900" y="744003"/>
                </a:lnTo>
                <a:lnTo>
                  <a:pt x="965121" y="774568"/>
                </a:lnTo>
                <a:lnTo>
                  <a:pt x="893459" y="825895"/>
                </a:lnTo>
                <a:lnTo>
                  <a:pt x="841490" y="812719"/>
                </a:lnTo>
                <a:lnTo>
                  <a:pt x="832359" y="790409"/>
                </a:lnTo>
                <a:lnTo>
                  <a:pt x="800465" y="847660"/>
                </a:lnTo>
                <a:lnTo>
                  <a:pt x="761494" y="848343"/>
                </a:lnTo>
                <a:lnTo>
                  <a:pt x="740059" y="933408"/>
                </a:lnTo>
                <a:lnTo>
                  <a:pt x="754862" y="992682"/>
                </a:lnTo>
                <a:lnTo>
                  <a:pt x="741838" y="1017900"/>
                </a:lnTo>
                <a:lnTo>
                  <a:pt x="656881" y="1055968"/>
                </a:lnTo>
                <a:lnTo>
                  <a:pt x="571143" y="1075174"/>
                </a:lnTo>
                <a:lnTo>
                  <a:pt x="545943" y="1063640"/>
                </a:lnTo>
                <a:lnTo>
                  <a:pt x="563455" y="1089486"/>
                </a:lnTo>
                <a:lnTo>
                  <a:pt x="547224" y="1108216"/>
                </a:lnTo>
                <a:lnTo>
                  <a:pt x="575755" y="1122288"/>
                </a:lnTo>
                <a:lnTo>
                  <a:pt x="575082" y="1138085"/>
                </a:lnTo>
                <a:lnTo>
                  <a:pt x="520152" y="1168101"/>
                </a:lnTo>
                <a:lnTo>
                  <a:pt x="515221" y="1200915"/>
                </a:lnTo>
                <a:lnTo>
                  <a:pt x="484204" y="1188505"/>
                </a:lnTo>
                <a:lnTo>
                  <a:pt x="432903" y="1230251"/>
                </a:lnTo>
                <a:lnTo>
                  <a:pt x="434493" y="1194948"/>
                </a:lnTo>
                <a:lnTo>
                  <a:pt x="398301" y="1199798"/>
                </a:lnTo>
                <a:lnTo>
                  <a:pt x="409948" y="1150333"/>
                </a:lnTo>
                <a:lnTo>
                  <a:pt x="391950" y="1147692"/>
                </a:lnTo>
                <a:lnTo>
                  <a:pt x="370933" y="1169392"/>
                </a:lnTo>
                <a:lnTo>
                  <a:pt x="328483" y="1162684"/>
                </a:lnTo>
                <a:lnTo>
                  <a:pt x="330698" y="1119652"/>
                </a:lnTo>
                <a:lnTo>
                  <a:pt x="304983" y="1069362"/>
                </a:lnTo>
                <a:lnTo>
                  <a:pt x="266504" y="1093426"/>
                </a:lnTo>
                <a:lnTo>
                  <a:pt x="149480" y="1028813"/>
                </a:lnTo>
                <a:lnTo>
                  <a:pt x="133877" y="999203"/>
                </a:lnTo>
                <a:lnTo>
                  <a:pt x="154997" y="979182"/>
                </a:lnTo>
                <a:lnTo>
                  <a:pt x="170577" y="929510"/>
                </a:lnTo>
                <a:lnTo>
                  <a:pt x="136619" y="885019"/>
                </a:lnTo>
                <a:lnTo>
                  <a:pt x="150033" y="841550"/>
                </a:lnTo>
                <a:lnTo>
                  <a:pt x="61457" y="865259"/>
                </a:lnTo>
                <a:lnTo>
                  <a:pt x="67339" y="793334"/>
                </a:lnTo>
                <a:lnTo>
                  <a:pt x="30650" y="759213"/>
                </a:lnTo>
                <a:lnTo>
                  <a:pt x="41664" y="697733"/>
                </a:lnTo>
                <a:lnTo>
                  <a:pt x="0" y="656726"/>
                </a:lnTo>
                <a:lnTo>
                  <a:pt x="33803" y="633870"/>
                </a:lnTo>
                <a:lnTo>
                  <a:pt x="36222" y="577160"/>
                </a:lnTo>
                <a:lnTo>
                  <a:pt x="55635" y="557180"/>
                </a:lnTo>
                <a:lnTo>
                  <a:pt x="108134" y="587698"/>
                </a:lnTo>
                <a:lnTo>
                  <a:pt x="103147" y="609985"/>
                </a:lnTo>
                <a:lnTo>
                  <a:pt x="121696" y="615479"/>
                </a:lnTo>
                <a:lnTo>
                  <a:pt x="221930" y="586068"/>
                </a:lnTo>
                <a:lnTo>
                  <a:pt x="217328" y="530855"/>
                </a:lnTo>
                <a:lnTo>
                  <a:pt x="269140" y="494373"/>
                </a:lnTo>
                <a:lnTo>
                  <a:pt x="283377" y="452846"/>
                </a:lnTo>
                <a:lnTo>
                  <a:pt x="362925" y="509210"/>
                </a:lnTo>
                <a:lnTo>
                  <a:pt x="428267" y="424742"/>
                </a:lnTo>
                <a:lnTo>
                  <a:pt x="472513" y="396314"/>
                </a:lnTo>
                <a:lnTo>
                  <a:pt x="527666" y="444421"/>
                </a:lnTo>
                <a:lnTo>
                  <a:pt x="558416" y="434359"/>
                </a:lnTo>
                <a:lnTo>
                  <a:pt x="618070" y="337472"/>
                </a:lnTo>
                <a:lnTo>
                  <a:pt x="591981" y="286191"/>
                </a:lnTo>
                <a:lnTo>
                  <a:pt x="602380" y="260469"/>
                </a:lnTo>
                <a:lnTo>
                  <a:pt x="763308" y="182672"/>
                </a:lnTo>
                <a:lnTo>
                  <a:pt x="800390" y="145106"/>
                </a:lnTo>
                <a:lnTo>
                  <a:pt x="806477" y="85982"/>
                </a:lnTo>
                <a:lnTo>
                  <a:pt x="875953" y="12308"/>
                </a:lnTo>
                <a:lnTo>
                  <a:pt x="942337" y="0"/>
                </a:lnTo>
                <a:lnTo>
                  <a:pt x="980413" y="45252"/>
                </a:lnTo>
                <a:lnTo>
                  <a:pt x="962733" y="105048"/>
                </a:lnTo>
                <a:lnTo>
                  <a:pt x="1045277" y="118913"/>
                </a:lnTo>
                <a:lnTo>
                  <a:pt x="1069349" y="139042"/>
                </a:lnTo>
                <a:lnTo>
                  <a:pt x="1073508" y="222295"/>
                </a:lnTo>
                <a:lnTo>
                  <a:pt x="1038567" y="284670"/>
                </a:lnTo>
                <a:lnTo>
                  <a:pt x="978960" y="307482"/>
                </a:lnTo>
                <a:lnTo>
                  <a:pt x="1032033" y="335186"/>
                </a:lnTo>
                <a:lnTo>
                  <a:pt x="1104385" y="309885"/>
                </a:lnTo>
                <a:lnTo>
                  <a:pt x="1138325" y="360031"/>
                </a:lnTo>
                <a:lnTo>
                  <a:pt x="1130684" y="374855"/>
                </a:lnTo>
                <a:lnTo>
                  <a:pt x="1087637" y="386467"/>
                </a:lnTo>
                <a:close/>
              </a:path>
            </a:pathLst>
          </a:custGeom>
          <a:solidFill>
            <a:srgbClr val="1C3540"/>
          </a:solidFill>
          <a:ln w="9525">
            <a:solidFill>
              <a:srgbClr val="3E5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156666" y="3775745"/>
            <a:ext cx="181179" cy="200181"/>
          </a:xfrm>
          <a:custGeom>
            <a:avLst/>
            <a:gdLst/>
            <a:ahLst/>
            <a:cxnLst/>
            <a:rect l="l" t="t" r="r" b="b"/>
            <a:pathLst>
              <a:path w="181179" h="200181">
                <a:moveTo>
                  <a:pt x="103659" y="18688"/>
                </a:moveTo>
                <a:lnTo>
                  <a:pt x="83711" y="0"/>
                </a:lnTo>
                <a:lnTo>
                  <a:pt x="69856" y="6810"/>
                </a:lnTo>
                <a:lnTo>
                  <a:pt x="60963" y="41296"/>
                </a:lnTo>
                <a:lnTo>
                  <a:pt x="18464" y="39563"/>
                </a:lnTo>
                <a:lnTo>
                  <a:pt x="0" y="56902"/>
                </a:lnTo>
                <a:lnTo>
                  <a:pt x="18040" y="77605"/>
                </a:lnTo>
                <a:lnTo>
                  <a:pt x="18236" y="130576"/>
                </a:lnTo>
                <a:lnTo>
                  <a:pt x="69088" y="200181"/>
                </a:lnTo>
                <a:lnTo>
                  <a:pt x="103331" y="163820"/>
                </a:lnTo>
                <a:lnTo>
                  <a:pt x="181179" y="125462"/>
                </a:lnTo>
                <a:lnTo>
                  <a:pt x="168259" y="92784"/>
                </a:lnTo>
                <a:lnTo>
                  <a:pt x="145884" y="91824"/>
                </a:lnTo>
                <a:lnTo>
                  <a:pt x="133357" y="66082"/>
                </a:lnTo>
                <a:lnTo>
                  <a:pt x="112775" y="56710"/>
                </a:lnTo>
                <a:close/>
              </a:path>
            </a:pathLst>
          </a:custGeom>
          <a:solidFill>
            <a:srgbClr val="122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507040" y="3437629"/>
            <a:ext cx="867241" cy="1119985"/>
          </a:xfrm>
          <a:custGeom>
            <a:avLst/>
            <a:gdLst/>
            <a:ahLst/>
            <a:cxnLst/>
            <a:rect l="l" t="t" r="r" b="b"/>
            <a:pathLst>
              <a:path w="867241" h="1119985">
                <a:moveTo>
                  <a:pt x="867241" y="47362"/>
                </a:moveTo>
                <a:lnTo>
                  <a:pt x="850459" y="71628"/>
                </a:lnTo>
                <a:lnTo>
                  <a:pt x="789271" y="62228"/>
                </a:lnTo>
                <a:lnTo>
                  <a:pt x="760809" y="80477"/>
                </a:lnTo>
                <a:lnTo>
                  <a:pt x="757672" y="112712"/>
                </a:lnTo>
                <a:lnTo>
                  <a:pt x="708946" y="150951"/>
                </a:lnTo>
                <a:lnTo>
                  <a:pt x="724753" y="170840"/>
                </a:lnTo>
                <a:lnTo>
                  <a:pt x="669417" y="151225"/>
                </a:lnTo>
                <a:lnTo>
                  <a:pt x="635314" y="166763"/>
                </a:lnTo>
                <a:lnTo>
                  <a:pt x="668930" y="196050"/>
                </a:lnTo>
                <a:lnTo>
                  <a:pt x="543060" y="286147"/>
                </a:lnTo>
                <a:lnTo>
                  <a:pt x="563906" y="329916"/>
                </a:lnTo>
                <a:lnTo>
                  <a:pt x="598901" y="327531"/>
                </a:lnTo>
                <a:lnTo>
                  <a:pt x="633521" y="356740"/>
                </a:lnTo>
                <a:lnTo>
                  <a:pt x="640032" y="382736"/>
                </a:lnTo>
                <a:lnTo>
                  <a:pt x="609374" y="476020"/>
                </a:lnTo>
                <a:lnTo>
                  <a:pt x="619548" y="535612"/>
                </a:lnTo>
                <a:lnTo>
                  <a:pt x="600406" y="546696"/>
                </a:lnTo>
                <a:lnTo>
                  <a:pt x="589260" y="594047"/>
                </a:lnTo>
                <a:lnTo>
                  <a:pt x="547289" y="660624"/>
                </a:lnTo>
                <a:lnTo>
                  <a:pt x="513701" y="678399"/>
                </a:lnTo>
                <a:lnTo>
                  <a:pt x="518421" y="713146"/>
                </a:lnTo>
                <a:lnTo>
                  <a:pt x="490702" y="751729"/>
                </a:lnTo>
                <a:lnTo>
                  <a:pt x="533626" y="749145"/>
                </a:lnTo>
                <a:lnTo>
                  <a:pt x="511574" y="783010"/>
                </a:lnTo>
                <a:lnTo>
                  <a:pt x="520548" y="844273"/>
                </a:lnTo>
                <a:lnTo>
                  <a:pt x="487950" y="854004"/>
                </a:lnTo>
                <a:lnTo>
                  <a:pt x="430303" y="959101"/>
                </a:lnTo>
                <a:lnTo>
                  <a:pt x="397773" y="968036"/>
                </a:lnTo>
                <a:lnTo>
                  <a:pt x="388461" y="957531"/>
                </a:lnTo>
                <a:lnTo>
                  <a:pt x="362095" y="983977"/>
                </a:lnTo>
                <a:lnTo>
                  <a:pt x="316505" y="1076182"/>
                </a:lnTo>
                <a:lnTo>
                  <a:pt x="326691" y="1119985"/>
                </a:lnTo>
                <a:lnTo>
                  <a:pt x="283832" y="1099421"/>
                </a:lnTo>
                <a:lnTo>
                  <a:pt x="169431" y="1100347"/>
                </a:lnTo>
                <a:lnTo>
                  <a:pt x="112224" y="1078459"/>
                </a:lnTo>
                <a:lnTo>
                  <a:pt x="89065" y="1078399"/>
                </a:lnTo>
                <a:lnTo>
                  <a:pt x="93706" y="1111496"/>
                </a:lnTo>
                <a:lnTo>
                  <a:pt x="49321" y="1105342"/>
                </a:lnTo>
                <a:lnTo>
                  <a:pt x="41336" y="1005739"/>
                </a:lnTo>
                <a:lnTo>
                  <a:pt x="99001" y="949492"/>
                </a:lnTo>
                <a:lnTo>
                  <a:pt x="130297" y="886925"/>
                </a:lnTo>
                <a:lnTo>
                  <a:pt x="85700" y="850525"/>
                </a:lnTo>
                <a:lnTo>
                  <a:pt x="71608" y="883919"/>
                </a:lnTo>
                <a:lnTo>
                  <a:pt x="58436" y="882835"/>
                </a:lnTo>
                <a:lnTo>
                  <a:pt x="25526" y="828753"/>
                </a:lnTo>
                <a:lnTo>
                  <a:pt x="54805" y="703325"/>
                </a:lnTo>
                <a:lnTo>
                  <a:pt x="98512" y="661938"/>
                </a:lnTo>
                <a:lnTo>
                  <a:pt x="97112" y="617542"/>
                </a:lnTo>
                <a:lnTo>
                  <a:pt x="42321" y="607589"/>
                </a:lnTo>
                <a:lnTo>
                  <a:pt x="44116" y="590923"/>
                </a:lnTo>
                <a:lnTo>
                  <a:pt x="74368" y="580848"/>
                </a:lnTo>
                <a:lnTo>
                  <a:pt x="59215" y="538279"/>
                </a:lnTo>
                <a:lnTo>
                  <a:pt x="93426" y="471364"/>
                </a:lnTo>
                <a:lnTo>
                  <a:pt x="76031" y="437605"/>
                </a:lnTo>
                <a:lnTo>
                  <a:pt x="41261" y="427690"/>
                </a:lnTo>
                <a:lnTo>
                  <a:pt x="65123" y="401870"/>
                </a:lnTo>
                <a:lnTo>
                  <a:pt x="26902" y="371305"/>
                </a:lnTo>
                <a:lnTo>
                  <a:pt x="41610" y="301659"/>
                </a:lnTo>
                <a:lnTo>
                  <a:pt x="17572" y="289892"/>
                </a:lnTo>
                <a:lnTo>
                  <a:pt x="48553" y="296959"/>
                </a:lnTo>
                <a:lnTo>
                  <a:pt x="51789" y="254023"/>
                </a:lnTo>
                <a:lnTo>
                  <a:pt x="77780" y="245652"/>
                </a:lnTo>
                <a:lnTo>
                  <a:pt x="96279" y="215791"/>
                </a:lnTo>
                <a:lnTo>
                  <a:pt x="79533" y="191378"/>
                </a:lnTo>
                <a:lnTo>
                  <a:pt x="7023" y="215610"/>
                </a:lnTo>
                <a:lnTo>
                  <a:pt x="1312" y="237131"/>
                </a:lnTo>
                <a:lnTo>
                  <a:pt x="0" y="204056"/>
                </a:lnTo>
                <a:lnTo>
                  <a:pt x="17518" y="185594"/>
                </a:lnTo>
                <a:lnTo>
                  <a:pt x="17342" y="114657"/>
                </a:lnTo>
                <a:lnTo>
                  <a:pt x="71996" y="113803"/>
                </a:lnTo>
                <a:lnTo>
                  <a:pt x="66282" y="91224"/>
                </a:lnTo>
                <a:lnTo>
                  <a:pt x="83261" y="84569"/>
                </a:lnTo>
                <a:lnTo>
                  <a:pt x="125587" y="115974"/>
                </a:lnTo>
                <a:lnTo>
                  <a:pt x="135351" y="78164"/>
                </a:lnTo>
                <a:lnTo>
                  <a:pt x="173722" y="62724"/>
                </a:lnTo>
                <a:lnTo>
                  <a:pt x="184372" y="43190"/>
                </a:lnTo>
                <a:lnTo>
                  <a:pt x="195957" y="49421"/>
                </a:lnTo>
                <a:lnTo>
                  <a:pt x="195629" y="93387"/>
                </a:lnTo>
                <a:lnTo>
                  <a:pt x="215246" y="110136"/>
                </a:lnTo>
                <a:lnTo>
                  <a:pt x="287909" y="70588"/>
                </a:lnTo>
                <a:lnTo>
                  <a:pt x="450663" y="17522"/>
                </a:lnTo>
                <a:lnTo>
                  <a:pt x="478817" y="30546"/>
                </a:lnTo>
                <a:lnTo>
                  <a:pt x="486000" y="58435"/>
                </a:lnTo>
                <a:lnTo>
                  <a:pt x="536526" y="59944"/>
                </a:lnTo>
                <a:lnTo>
                  <a:pt x="581011" y="42672"/>
                </a:lnTo>
                <a:lnTo>
                  <a:pt x="632316" y="63490"/>
                </a:lnTo>
                <a:lnTo>
                  <a:pt x="709859" y="41097"/>
                </a:lnTo>
                <a:lnTo>
                  <a:pt x="769438" y="0"/>
                </a:lnTo>
                <a:lnTo>
                  <a:pt x="808673" y="19540"/>
                </a:lnTo>
                <a:lnTo>
                  <a:pt x="824773" y="44749"/>
                </a:lnTo>
                <a:lnTo>
                  <a:pt x="857776" y="32998"/>
                </a:lnTo>
                <a:close/>
              </a:path>
            </a:pathLst>
          </a:custGeom>
          <a:solidFill>
            <a:srgbClr val="1F3A47"/>
          </a:solidFill>
          <a:ln w="9525">
            <a:solidFill>
              <a:srgbClr val="3E5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5152985" y="3855340"/>
            <a:ext cx="484352" cy="692936"/>
          </a:xfrm>
          <a:custGeom>
            <a:avLst/>
            <a:gdLst/>
            <a:ahLst/>
            <a:cxnLst/>
            <a:rect l="l" t="t" r="r" b="b"/>
            <a:pathLst>
              <a:path w="484352" h="692936">
                <a:moveTo>
                  <a:pt x="295547" y="22310"/>
                </a:moveTo>
                <a:lnTo>
                  <a:pt x="347516" y="35486"/>
                </a:lnTo>
                <a:lnTo>
                  <a:pt x="395316" y="9979"/>
                </a:lnTo>
                <a:lnTo>
                  <a:pt x="430086" y="19894"/>
                </a:lnTo>
                <a:lnTo>
                  <a:pt x="447481" y="53653"/>
                </a:lnTo>
                <a:lnTo>
                  <a:pt x="413270" y="120568"/>
                </a:lnTo>
                <a:lnTo>
                  <a:pt x="428423" y="163137"/>
                </a:lnTo>
                <a:lnTo>
                  <a:pt x="398171" y="173212"/>
                </a:lnTo>
                <a:lnTo>
                  <a:pt x="396376" y="189878"/>
                </a:lnTo>
                <a:lnTo>
                  <a:pt x="451167" y="199831"/>
                </a:lnTo>
                <a:lnTo>
                  <a:pt x="452567" y="244227"/>
                </a:lnTo>
                <a:lnTo>
                  <a:pt x="408860" y="285614"/>
                </a:lnTo>
                <a:lnTo>
                  <a:pt x="408441" y="323462"/>
                </a:lnTo>
                <a:lnTo>
                  <a:pt x="379581" y="411042"/>
                </a:lnTo>
                <a:lnTo>
                  <a:pt x="412491" y="465124"/>
                </a:lnTo>
                <a:lnTo>
                  <a:pt x="425663" y="466208"/>
                </a:lnTo>
                <a:lnTo>
                  <a:pt x="439755" y="432814"/>
                </a:lnTo>
                <a:lnTo>
                  <a:pt x="484352" y="469214"/>
                </a:lnTo>
                <a:lnTo>
                  <a:pt x="473415" y="473179"/>
                </a:lnTo>
                <a:lnTo>
                  <a:pt x="453056" y="531781"/>
                </a:lnTo>
                <a:lnTo>
                  <a:pt x="430753" y="542399"/>
                </a:lnTo>
                <a:lnTo>
                  <a:pt x="395391" y="588028"/>
                </a:lnTo>
                <a:lnTo>
                  <a:pt x="391017" y="624720"/>
                </a:lnTo>
                <a:lnTo>
                  <a:pt x="403376" y="687631"/>
                </a:lnTo>
                <a:lnTo>
                  <a:pt x="341099" y="692936"/>
                </a:lnTo>
                <a:lnTo>
                  <a:pt x="331086" y="659591"/>
                </a:lnTo>
                <a:lnTo>
                  <a:pt x="221638" y="651319"/>
                </a:lnTo>
                <a:lnTo>
                  <a:pt x="208298" y="665026"/>
                </a:lnTo>
                <a:lnTo>
                  <a:pt x="146947" y="655316"/>
                </a:lnTo>
                <a:lnTo>
                  <a:pt x="129697" y="557836"/>
                </a:lnTo>
                <a:lnTo>
                  <a:pt x="148554" y="538390"/>
                </a:lnTo>
                <a:lnTo>
                  <a:pt x="127128" y="516165"/>
                </a:lnTo>
                <a:lnTo>
                  <a:pt x="102317" y="517259"/>
                </a:lnTo>
                <a:lnTo>
                  <a:pt x="97712" y="461630"/>
                </a:lnTo>
                <a:lnTo>
                  <a:pt x="82774" y="430002"/>
                </a:lnTo>
                <a:lnTo>
                  <a:pt x="6276" y="361062"/>
                </a:lnTo>
                <a:lnTo>
                  <a:pt x="29139" y="347676"/>
                </a:lnTo>
                <a:lnTo>
                  <a:pt x="29812" y="331879"/>
                </a:lnTo>
                <a:lnTo>
                  <a:pt x="1281" y="317807"/>
                </a:lnTo>
                <a:lnTo>
                  <a:pt x="17512" y="299077"/>
                </a:lnTo>
                <a:lnTo>
                  <a:pt x="0" y="273231"/>
                </a:lnTo>
                <a:lnTo>
                  <a:pt x="25200" y="284765"/>
                </a:lnTo>
                <a:lnTo>
                  <a:pt x="110938" y="265559"/>
                </a:lnTo>
                <a:lnTo>
                  <a:pt x="141370" y="243632"/>
                </a:lnTo>
                <a:lnTo>
                  <a:pt x="171498" y="242646"/>
                </a:lnTo>
                <a:lnTo>
                  <a:pt x="195895" y="227491"/>
                </a:lnTo>
                <a:lnTo>
                  <a:pt x="208919" y="202273"/>
                </a:lnTo>
                <a:lnTo>
                  <a:pt x="194116" y="142999"/>
                </a:lnTo>
                <a:lnTo>
                  <a:pt x="215551" y="57934"/>
                </a:lnTo>
                <a:lnTo>
                  <a:pt x="254522" y="57251"/>
                </a:lnTo>
                <a:lnTo>
                  <a:pt x="286416" y="0"/>
                </a:lnTo>
                <a:close/>
              </a:path>
            </a:pathLst>
          </a:custGeom>
          <a:solidFill>
            <a:srgbClr val="1C3540"/>
          </a:solidFill>
          <a:ln w="9525">
            <a:solidFill>
              <a:srgbClr val="3E5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5156666" y="3775745"/>
            <a:ext cx="181179" cy="200181"/>
          </a:xfrm>
          <a:custGeom>
            <a:avLst/>
            <a:gdLst/>
            <a:ahLst/>
            <a:cxnLst/>
            <a:rect l="l" t="t" r="r" b="b"/>
            <a:pathLst>
              <a:path w="181179" h="200181">
                <a:moveTo>
                  <a:pt x="103659" y="18688"/>
                </a:moveTo>
                <a:lnTo>
                  <a:pt x="112775" y="56710"/>
                </a:lnTo>
                <a:lnTo>
                  <a:pt x="133357" y="66082"/>
                </a:lnTo>
                <a:lnTo>
                  <a:pt x="145884" y="91824"/>
                </a:lnTo>
                <a:lnTo>
                  <a:pt x="168259" y="92784"/>
                </a:lnTo>
                <a:lnTo>
                  <a:pt x="181179" y="125462"/>
                </a:lnTo>
                <a:lnTo>
                  <a:pt x="103331" y="163820"/>
                </a:lnTo>
                <a:lnTo>
                  <a:pt x="69088" y="200181"/>
                </a:lnTo>
                <a:lnTo>
                  <a:pt x="18236" y="130576"/>
                </a:lnTo>
                <a:lnTo>
                  <a:pt x="18040" y="77605"/>
                </a:lnTo>
                <a:lnTo>
                  <a:pt x="0" y="56902"/>
                </a:lnTo>
                <a:lnTo>
                  <a:pt x="18464" y="39563"/>
                </a:lnTo>
                <a:lnTo>
                  <a:pt x="60963" y="41296"/>
                </a:lnTo>
                <a:lnTo>
                  <a:pt x="69856" y="6810"/>
                </a:lnTo>
                <a:lnTo>
                  <a:pt x="83711" y="0"/>
                </a:lnTo>
                <a:close/>
              </a:path>
            </a:pathLst>
          </a:custGeom>
          <a:solidFill>
            <a:srgbClr val="1C3540"/>
          </a:solidFill>
          <a:ln w="9525">
            <a:solidFill>
              <a:srgbClr val="3E5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5302103" y="3542115"/>
            <a:ext cx="222455" cy="221446"/>
          </a:xfrm>
          <a:custGeom>
            <a:avLst/>
            <a:gdLst/>
            <a:ahLst/>
            <a:cxnLst/>
            <a:rect l="l" t="t" r="r" b="b"/>
            <a:pathLst>
              <a:path w="222455" h="221446">
                <a:moveTo>
                  <a:pt x="204937" y="99570"/>
                </a:moveTo>
                <a:lnTo>
                  <a:pt x="206249" y="132645"/>
                </a:lnTo>
                <a:lnTo>
                  <a:pt x="163310" y="147723"/>
                </a:lnTo>
                <a:lnTo>
                  <a:pt x="149854" y="179534"/>
                </a:lnTo>
                <a:lnTo>
                  <a:pt x="100668" y="221446"/>
                </a:lnTo>
                <a:lnTo>
                  <a:pt x="77848" y="183582"/>
                </a:lnTo>
                <a:lnTo>
                  <a:pt x="112505" y="152656"/>
                </a:lnTo>
                <a:lnTo>
                  <a:pt x="96871" y="136577"/>
                </a:lnTo>
                <a:lnTo>
                  <a:pt x="49832" y="136448"/>
                </a:lnTo>
                <a:lnTo>
                  <a:pt x="13784" y="120157"/>
                </a:lnTo>
                <a:lnTo>
                  <a:pt x="0" y="62238"/>
                </a:lnTo>
                <a:lnTo>
                  <a:pt x="56788" y="44856"/>
                </a:lnTo>
                <a:lnTo>
                  <a:pt x="108133" y="72280"/>
                </a:lnTo>
                <a:lnTo>
                  <a:pt x="106152" y="103506"/>
                </a:lnTo>
                <a:lnTo>
                  <a:pt x="128664" y="109702"/>
                </a:lnTo>
                <a:lnTo>
                  <a:pt x="148786" y="91908"/>
                </a:lnTo>
                <a:lnTo>
                  <a:pt x="167526" y="50446"/>
                </a:lnTo>
                <a:lnTo>
                  <a:pt x="165154" y="11646"/>
                </a:lnTo>
                <a:lnTo>
                  <a:pt x="195243" y="0"/>
                </a:lnTo>
                <a:lnTo>
                  <a:pt x="222279" y="10171"/>
                </a:lnTo>
                <a:lnTo>
                  <a:pt x="222455" y="81108"/>
                </a:lnTo>
                <a:close/>
              </a:path>
            </a:pathLst>
          </a:custGeom>
          <a:solidFill>
            <a:srgbClr val="1C3540"/>
          </a:solidFill>
          <a:ln w="9525">
            <a:solidFill>
              <a:srgbClr val="3E5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4139388" y="4373923"/>
            <a:ext cx="1176033" cy="1510808"/>
          </a:xfrm>
          <a:custGeom>
            <a:avLst/>
            <a:gdLst/>
            <a:ahLst/>
            <a:cxnLst/>
            <a:rect l="l" t="t" r="r" b="b"/>
            <a:pathLst>
              <a:path w="1176033" h="1510808">
                <a:moveTo>
                  <a:pt x="512916" y="65475"/>
                </a:moveTo>
                <a:lnTo>
                  <a:pt x="537301" y="90211"/>
                </a:lnTo>
                <a:lnTo>
                  <a:pt x="564779" y="74042"/>
                </a:lnTo>
                <a:lnTo>
                  <a:pt x="644612" y="76659"/>
                </a:lnTo>
                <a:lnTo>
                  <a:pt x="643564" y="137739"/>
                </a:lnTo>
                <a:lnTo>
                  <a:pt x="708759" y="177137"/>
                </a:lnTo>
                <a:lnTo>
                  <a:pt x="706884" y="223187"/>
                </a:lnTo>
                <a:lnTo>
                  <a:pt x="690456" y="229993"/>
                </a:lnTo>
                <a:lnTo>
                  <a:pt x="708379" y="244432"/>
                </a:lnTo>
                <a:lnTo>
                  <a:pt x="875952" y="248345"/>
                </a:lnTo>
                <a:lnTo>
                  <a:pt x="933896" y="321011"/>
                </a:lnTo>
                <a:lnTo>
                  <a:pt x="976794" y="305855"/>
                </a:lnTo>
                <a:lnTo>
                  <a:pt x="1018892" y="331761"/>
                </a:lnTo>
                <a:lnTo>
                  <a:pt x="1048585" y="306903"/>
                </a:lnTo>
                <a:lnTo>
                  <a:pt x="1066635" y="315765"/>
                </a:lnTo>
                <a:lnTo>
                  <a:pt x="1075911" y="362442"/>
                </a:lnTo>
                <a:lnTo>
                  <a:pt x="1104600" y="387191"/>
                </a:lnTo>
                <a:lnTo>
                  <a:pt x="1154473" y="386684"/>
                </a:lnTo>
                <a:lnTo>
                  <a:pt x="1160495" y="445505"/>
                </a:lnTo>
                <a:lnTo>
                  <a:pt x="1135818" y="501445"/>
                </a:lnTo>
                <a:lnTo>
                  <a:pt x="1160710" y="565631"/>
                </a:lnTo>
                <a:lnTo>
                  <a:pt x="1176033" y="568611"/>
                </a:lnTo>
                <a:lnTo>
                  <a:pt x="1171116" y="596185"/>
                </a:lnTo>
                <a:lnTo>
                  <a:pt x="1114186" y="657065"/>
                </a:lnTo>
                <a:lnTo>
                  <a:pt x="1060559" y="681274"/>
                </a:lnTo>
                <a:lnTo>
                  <a:pt x="1015372" y="635867"/>
                </a:lnTo>
                <a:lnTo>
                  <a:pt x="980384" y="636573"/>
                </a:lnTo>
                <a:lnTo>
                  <a:pt x="930399" y="603880"/>
                </a:lnTo>
                <a:lnTo>
                  <a:pt x="896496" y="608624"/>
                </a:lnTo>
                <a:lnTo>
                  <a:pt x="894512" y="633948"/>
                </a:lnTo>
                <a:lnTo>
                  <a:pt x="877719" y="643919"/>
                </a:lnTo>
                <a:lnTo>
                  <a:pt x="790964" y="663940"/>
                </a:lnTo>
                <a:lnTo>
                  <a:pt x="790294" y="797799"/>
                </a:lnTo>
                <a:lnTo>
                  <a:pt x="754717" y="841079"/>
                </a:lnTo>
                <a:lnTo>
                  <a:pt x="710640" y="861178"/>
                </a:lnTo>
                <a:lnTo>
                  <a:pt x="699199" y="884621"/>
                </a:lnTo>
                <a:lnTo>
                  <a:pt x="721273" y="966189"/>
                </a:lnTo>
                <a:lnTo>
                  <a:pt x="672385" y="1021301"/>
                </a:lnTo>
                <a:lnTo>
                  <a:pt x="680331" y="1039041"/>
                </a:lnTo>
                <a:lnTo>
                  <a:pt x="651335" y="1062794"/>
                </a:lnTo>
                <a:lnTo>
                  <a:pt x="635496" y="1058625"/>
                </a:lnTo>
                <a:lnTo>
                  <a:pt x="659547" y="1083387"/>
                </a:lnTo>
                <a:lnTo>
                  <a:pt x="704468" y="1082492"/>
                </a:lnTo>
                <a:lnTo>
                  <a:pt x="704563" y="1109318"/>
                </a:lnTo>
                <a:lnTo>
                  <a:pt x="670784" y="1131538"/>
                </a:lnTo>
                <a:lnTo>
                  <a:pt x="694812" y="1140439"/>
                </a:lnTo>
                <a:lnTo>
                  <a:pt x="766393" y="1237815"/>
                </a:lnTo>
                <a:lnTo>
                  <a:pt x="731090" y="1294750"/>
                </a:lnTo>
                <a:lnTo>
                  <a:pt x="620424" y="1323664"/>
                </a:lnTo>
                <a:lnTo>
                  <a:pt x="603119" y="1399713"/>
                </a:lnTo>
                <a:lnTo>
                  <a:pt x="489362" y="1447323"/>
                </a:lnTo>
                <a:lnTo>
                  <a:pt x="415457" y="1507037"/>
                </a:lnTo>
                <a:lnTo>
                  <a:pt x="375180" y="1510808"/>
                </a:lnTo>
                <a:lnTo>
                  <a:pt x="348656" y="1477867"/>
                </a:lnTo>
                <a:lnTo>
                  <a:pt x="289380" y="1454178"/>
                </a:lnTo>
                <a:lnTo>
                  <a:pt x="249447" y="1396947"/>
                </a:lnTo>
                <a:lnTo>
                  <a:pt x="287331" y="1400478"/>
                </a:lnTo>
                <a:lnTo>
                  <a:pt x="329189" y="1340353"/>
                </a:lnTo>
                <a:lnTo>
                  <a:pt x="308715" y="1236092"/>
                </a:lnTo>
                <a:lnTo>
                  <a:pt x="263883" y="1169720"/>
                </a:lnTo>
                <a:lnTo>
                  <a:pt x="310035" y="1125296"/>
                </a:lnTo>
                <a:lnTo>
                  <a:pt x="292706" y="1069680"/>
                </a:lnTo>
                <a:lnTo>
                  <a:pt x="318405" y="1017726"/>
                </a:lnTo>
                <a:lnTo>
                  <a:pt x="303979" y="1006490"/>
                </a:lnTo>
                <a:lnTo>
                  <a:pt x="336595" y="904184"/>
                </a:lnTo>
                <a:lnTo>
                  <a:pt x="318087" y="880694"/>
                </a:lnTo>
                <a:lnTo>
                  <a:pt x="300634" y="785794"/>
                </a:lnTo>
                <a:lnTo>
                  <a:pt x="301411" y="770023"/>
                </a:lnTo>
                <a:lnTo>
                  <a:pt x="330521" y="763235"/>
                </a:lnTo>
                <a:lnTo>
                  <a:pt x="330247" y="727687"/>
                </a:lnTo>
                <a:lnTo>
                  <a:pt x="307810" y="710172"/>
                </a:lnTo>
                <a:lnTo>
                  <a:pt x="330477" y="645953"/>
                </a:lnTo>
                <a:lnTo>
                  <a:pt x="310042" y="624318"/>
                </a:lnTo>
                <a:lnTo>
                  <a:pt x="312813" y="569358"/>
                </a:lnTo>
                <a:lnTo>
                  <a:pt x="244100" y="549322"/>
                </a:lnTo>
                <a:lnTo>
                  <a:pt x="232136" y="500402"/>
                </a:lnTo>
                <a:lnTo>
                  <a:pt x="249496" y="477275"/>
                </a:lnTo>
                <a:lnTo>
                  <a:pt x="241981" y="459778"/>
                </a:lnTo>
                <a:lnTo>
                  <a:pt x="146592" y="489230"/>
                </a:lnTo>
                <a:lnTo>
                  <a:pt x="130462" y="459846"/>
                </a:lnTo>
                <a:lnTo>
                  <a:pt x="183830" y="382830"/>
                </a:lnTo>
                <a:lnTo>
                  <a:pt x="205814" y="306520"/>
                </a:lnTo>
                <a:lnTo>
                  <a:pt x="156559" y="288155"/>
                </a:lnTo>
                <a:lnTo>
                  <a:pt x="158051" y="258035"/>
                </a:lnTo>
                <a:lnTo>
                  <a:pt x="103449" y="270074"/>
                </a:lnTo>
                <a:lnTo>
                  <a:pt x="56982" y="260438"/>
                </a:lnTo>
                <a:lnTo>
                  <a:pt x="28357" y="194915"/>
                </a:lnTo>
                <a:lnTo>
                  <a:pt x="34661" y="144811"/>
                </a:lnTo>
                <a:lnTo>
                  <a:pt x="0" y="112420"/>
                </a:lnTo>
                <a:lnTo>
                  <a:pt x="50582" y="34070"/>
                </a:lnTo>
                <a:lnTo>
                  <a:pt x="83281" y="28961"/>
                </a:lnTo>
                <a:lnTo>
                  <a:pt x="87486" y="95089"/>
                </a:lnTo>
                <a:lnTo>
                  <a:pt x="153139" y="107953"/>
                </a:lnTo>
                <a:lnTo>
                  <a:pt x="167123" y="121205"/>
                </a:lnTo>
                <a:lnTo>
                  <a:pt x="157094" y="161216"/>
                </a:lnTo>
                <a:lnTo>
                  <a:pt x="192521" y="171813"/>
                </a:lnTo>
                <a:lnTo>
                  <a:pt x="294613" y="124234"/>
                </a:lnTo>
                <a:lnTo>
                  <a:pt x="340539" y="80335"/>
                </a:lnTo>
                <a:lnTo>
                  <a:pt x="441130" y="103957"/>
                </a:lnTo>
                <a:lnTo>
                  <a:pt x="462582" y="85030"/>
                </a:lnTo>
                <a:lnTo>
                  <a:pt x="480668" y="0"/>
                </a:lnTo>
                <a:lnTo>
                  <a:pt x="508247" y="4636"/>
                </a:lnTo>
                <a:close/>
              </a:path>
            </a:pathLst>
          </a:custGeom>
          <a:solidFill>
            <a:srgbClr val="1F3A47"/>
          </a:solidFill>
          <a:ln w="9525">
            <a:solidFill>
              <a:srgbClr val="3E5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0120" y="1847088"/>
            <a:ext cx="73152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200" b="0" spc="400">
                <a:solidFill>
                  <a:srgbClr val="8FA6AD"/>
                </a:solidFill>
                <a:latin typeface="微软雅黑"/>
                <a:ea typeface="微软雅黑"/>
              </a:rPr>
              <a:t>中国行政区划 · 行政区划数据系列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0120" y="2212848"/>
            <a:ext cx="868680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6600" b="1">
                <a:solidFill>
                  <a:srgbClr val="F2EFE6"/>
                </a:solidFill>
                <a:latin typeface="微软雅黑"/>
                <a:ea typeface="微软雅黑"/>
              </a:rPr>
              <a:t>昆明市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120" y="3474720"/>
            <a:ext cx="8686800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50" b="0" spc="100">
                <a:solidFill>
                  <a:srgbClr val="9DB2B8"/>
                </a:solidFill>
                <a:latin typeface="微软雅黑"/>
                <a:ea typeface="微软雅黑"/>
              </a:rPr>
              <a:t>云南省 · 14 个区县级行政单位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35240" y="2286000"/>
            <a:ext cx="530352" cy="530352"/>
          </a:xfrm>
          <a:prstGeom prst="roundRect">
            <a:avLst>
              <a:gd name="adj" fmla="val 14000"/>
            </a:avLst>
          </a:prstGeom>
          <a:solidFill>
            <a:srgbClr val="C0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>
              <a:lnSpc>
                <a:spcPct val="95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昆</a:t>
            </a:r>
          </a:p>
          <a:p>
            <a:pPr algn="ctr">
              <a:lnSpc>
                <a:spcPct val="95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明</a:t>
            </a:r>
          </a:p>
        </p:txBody>
      </p:sp>
      <p:sp>
        <p:nvSpPr>
          <p:cNvPr id="24" name="Oval 23"/>
          <p:cNvSpPr/>
          <p:nvPr/>
        </p:nvSpPr>
        <p:spPr>
          <a:xfrm>
            <a:off x="10680192" y="768095"/>
            <a:ext cx="621792" cy="621792"/>
          </a:xfrm>
          <a:prstGeom prst="ellipse">
            <a:avLst/>
          </a:prstGeom>
          <a:noFill/>
          <a:ln w="15875">
            <a:solidFill>
              <a:srgbClr val="8FA6A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>
            <a:off x="10940796" y="855146"/>
            <a:ext cx="100584" cy="223845"/>
          </a:xfrm>
          <a:prstGeom prst="triangle">
            <a:avLst/>
          </a:prstGeom>
          <a:solidFill>
            <a:srgbClr val="C0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Isosceles Triangle 25"/>
          <p:cNvSpPr/>
          <p:nvPr/>
        </p:nvSpPr>
        <p:spPr>
          <a:xfrm rot="10800000">
            <a:off x="10940796" y="1078992"/>
            <a:ext cx="100584" cy="223845"/>
          </a:xfrm>
          <a:prstGeom prst="triangle">
            <a:avLst/>
          </a:prstGeom>
          <a:solidFill>
            <a:srgbClr val="8FA6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808208" y="512063"/>
            <a:ext cx="365760" cy="2011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>
                <a:solidFill>
                  <a:srgbClr val="C8D4D9"/>
                </a:solidFill>
                <a:latin typeface="Consolas"/>
                <a:ea typeface="Consolas"/>
              </a:rPr>
              <a:t>N</a:t>
            </a:r>
          </a:p>
        </p:txBody>
      </p:sp>
      <p:sp>
        <p:nvSpPr>
          <p:cNvPr id="28" name="Oval 27"/>
          <p:cNvSpPr/>
          <p:nvPr/>
        </p:nvSpPr>
        <p:spPr>
          <a:xfrm>
            <a:off x="9555480" y="5056631"/>
            <a:ext cx="493776" cy="493776"/>
          </a:xfrm>
          <a:prstGeom prst="ellipse">
            <a:avLst/>
          </a:prstGeom>
          <a:noFill/>
          <a:ln w="15875">
            <a:solidFill>
              <a:srgbClr val="8FA6A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691268" y="5056631"/>
            <a:ext cx="222199" cy="493776"/>
          </a:xfrm>
          <a:prstGeom prst="ellipse">
            <a:avLst/>
          </a:prstGeom>
          <a:noFill/>
          <a:ln w="11430">
            <a:solidFill>
              <a:srgbClr val="8FA6A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555480" y="5298033"/>
            <a:ext cx="493776" cy="10972"/>
          </a:xfrm>
          <a:prstGeom prst="rect">
            <a:avLst/>
          </a:prstGeom>
          <a:solidFill>
            <a:srgbClr val="8FA6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796881" y="5056631"/>
            <a:ext cx="10972" cy="493776"/>
          </a:xfrm>
          <a:prstGeom prst="rect">
            <a:avLst/>
          </a:prstGeom>
          <a:solidFill>
            <a:srgbClr val="8FA6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351008" y="5102352"/>
            <a:ext cx="310896" cy="310896"/>
          </a:xfrm>
          <a:prstGeom prst="ellipse">
            <a:avLst/>
          </a:prstGeom>
          <a:solidFill>
            <a:srgbClr val="C0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Isosceles Triangle 32"/>
          <p:cNvSpPr/>
          <p:nvPr/>
        </p:nvSpPr>
        <p:spPr>
          <a:xfrm rot="10800000">
            <a:off x="10428732" y="5344850"/>
            <a:ext cx="155448" cy="130576"/>
          </a:xfrm>
          <a:prstGeom prst="triangle">
            <a:avLst/>
          </a:prstGeom>
          <a:solidFill>
            <a:srgbClr val="C0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0450494" y="5201838"/>
            <a:ext cx="111922" cy="111922"/>
          </a:xfrm>
          <a:prstGeom prst="ellipse">
            <a:avLst/>
          </a:prstGeom>
          <a:solidFill>
            <a:srgbClr val="1728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87552" y="5431536"/>
            <a:ext cx="274320" cy="82296"/>
          </a:xfrm>
          <a:prstGeom prst="rect">
            <a:avLst/>
          </a:prstGeom>
          <a:solidFill>
            <a:srgbClr val="8FA6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261872" y="5431536"/>
            <a:ext cx="274320" cy="82296"/>
          </a:xfrm>
          <a:prstGeom prst="rect">
            <a:avLst/>
          </a:prstGeom>
          <a:noFill/>
          <a:ln w="9525">
            <a:solidFill>
              <a:srgbClr val="8FA6A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536192" y="5431536"/>
            <a:ext cx="274320" cy="82296"/>
          </a:xfrm>
          <a:prstGeom prst="rect">
            <a:avLst/>
          </a:prstGeom>
          <a:solidFill>
            <a:srgbClr val="8FA6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810512" y="5431536"/>
            <a:ext cx="274320" cy="82296"/>
          </a:xfrm>
          <a:prstGeom prst="rect">
            <a:avLst/>
          </a:prstGeom>
          <a:noFill/>
          <a:ln w="9525">
            <a:solidFill>
              <a:srgbClr val="8FA6A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157984" y="5358384"/>
            <a:ext cx="731520" cy="2194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850" b="0">
                <a:solidFill>
                  <a:srgbClr val="6E8890"/>
                </a:solidFill>
                <a:latin typeface="Consolas"/>
                <a:ea typeface="Consolas"/>
              </a:rPr>
              <a:t>500 km</a:t>
            </a:r>
          </a:p>
        </p:txBody>
      </p:sp>
      <p:sp>
        <p:nvSpPr>
          <p:cNvPr id="40" name="Rectangle 39"/>
          <p:cNvSpPr/>
          <p:nvPr/>
        </p:nvSpPr>
        <p:spPr>
          <a:xfrm>
            <a:off x="960120" y="5870448"/>
            <a:ext cx="10241280" cy="10058"/>
          </a:xfrm>
          <a:prstGeom prst="rect">
            <a:avLst/>
          </a:prstGeom>
          <a:solidFill>
            <a:srgbClr val="2C4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60120" y="6053328"/>
            <a:ext cx="548640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00" b="0" spc="200">
                <a:solidFill>
                  <a:srgbClr val="6E8890"/>
                </a:solidFill>
                <a:latin typeface="Consolas"/>
                <a:ea typeface="Consolas"/>
              </a:rPr>
              <a:t>GeoJSONcn.com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58000" y="6053328"/>
            <a:ext cx="434340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000" b="0" spc="200">
                <a:solidFill>
                  <a:srgbClr val="6E8890"/>
                </a:solidFill>
                <a:latin typeface="Consolas"/>
                <a:ea typeface="Consolas"/>
              </a:rPr>
              <a:t>WGS84 · GEOJSON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2990088" y="5230368"/>
            <a:ext cx="6217920" cy="475488"/>
          </a:xfrm>
          <a:prstGeom prst="roundRect">
            <a:avLst>
              <a:gd name="adj" fmla="val 50000"/>
            </a:avLst>
          </a:prstGeom>
          <a:solidFill>
            <a:srgbClr val="C0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示例文件 · 实际购买后将为您下载指定区域的完整版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79" y="658368"/>
            <a:ext cx="6492240" cy="5852160"/>
          </a:xfrm>
          <a:prstGeom prst="roundRect">
            <a:avLst>
              <a:gd name="adj" fmla="val 4500"/>
            </a:avLst>
          </a:prstGeom>
          <a:solidFill>
            <a:srgbClr val="F3F6F9"/>
          </a:solidFill>
          <a:ln w="9525">
            <a:solidFill>
              <a:srgbClr val="DDE4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3033154" y="4784588"/>
            <a:ext cx="728789" cy="739413"/>
          </a:xfrm>
          <a:custGeom>
            <a:avLst/>
            <a:gdLst/>
            <a:ahLst/>
            <a:cxnLst/>
            <a:rect l="l" t="t" r="r" b="b"/>
            <a:pathLst>
              <a:path w="728789" h="739413">
                <a:moveTo>
                  <a:pt x="685828" y="20356"/>
                </a:moveTo>
                <a:lnTo>
                  <a:pt x="713574" y="61964"/>
                </a:lnTo>
                <a:lnTo>
                  <a:pt x="677588" y="115504"/>
                </a:lnTo>
                <a:lnTo>
                  <a:pt x="673087" y="188108"/>
                </a:lnTo>
                <a:lnTo>
                  <a:pt x="717321" y="140618"/>
                </a:lnTo>
                <a:lnTo>
                  <a:pt x="728789" y="149520"/>
                </a:lnTo>
                <a:lnTo>
                  <a:pt x="723245" y="253408"/>
                </a:lnTo>
                <a:lnTo>
                  <a:pt x="688674" y="275749"/>
                </a:lnTo>
                <a:lnTo>
                  <a:pt x="665782" y="257624"/>
                </a:lnTo>
                <a:lnTo>
                  <a:pt x="638054" y="265687"/>
                </a:lnTo>
                <a:lnTo>
                  <a:pt x="630426" y="322956"/>
                </a:lnTo>
                <a:lnTo>
                  <a:pt x="592636" y="320711"/>
                </a:lnTo>
                <a:lnTo>
                  <a:pt x="547586" y="354018"/>
                </a:lnTo>
                <a:lnTo>
                  <a:pt x="526836" y="321579"/>
                </a:lnTo>
                <a:lnTo>
                  <a:pt x="501010" y="342442"/>
                </a:lnTo>
                <a:lnTo>
                  <a:pt x="495724" y="388851"/>
                </a:lnTo>
                <a:lnTo>
                  <a:pt x="516239" y="403518"/>
                </a:lnTo>
                <a:lnTo>
                  <a:pt x="490658" y="417710"/>
                </a:lnTo>
                <a:lnTo>
                  <a:pt x="483351" y="452620"/>
                </a:lnTo>
                <a:lnTo>
                  <a:pt x="520824" y="538414"/>
                </a:lnTo>
                <a:lnTo>
                  <a:pt x="514632" y="563607"/>
                </a:lnTo>
                <a:lnTo>
                  <a:pt x="446012" y="596718"/>
                </a:lnTo>
                <a:lnTo>
                  <a:pt x="439197" y="625405"/>
                </a:lnTo>
                <a:lnTo>
                  <a:pt x="411993" y="641225"/>
                </a:lnTo>
                <a:lnTo>
                  <a:pt x="394390" y="611748"/>
                </a:lnTo>
                <a:lnTo>
                  <a:pt x="323620" y="602586"/>
                </a:lnTo>
                <a:lnTo>
                  <a:pt x="333339" y="653361"/>
                </a:lnTo>
                <a:lnTo>
                  <a:pt x="368266" y="704837"/>
                </a:lnTo>
                <a:lnTo>
                  <a:pt x="358910" y="739413"/>
                </a:lnTo>
                <a:lnTo>
                  <a:pt x="322003" y="698923"/>
                </a:lnTo>
                <a:lnTo>
                  <a:pt x="354717" y="700023"/>
                </a:lnTo>
                <a:lnTo>
                  <a:pt x="338663" y="666645"/>
                </a:lnTo>
                <a:lnTo>
                  <a:pt x="285549" y="665275"/>
                </a:lnTo>
                <a:lnTo>
                  <a:pt x="258535" y="678423"/>
                </a:lnTo>
                <a:lnTo>
                  <a:pt x="210849" y="649551"/>
                </a:lnTo>
                <a:lnTo>
                  <a:pt x="215211" y="636832"/>
                </a:lnTo>
                <a:lnTo>
                  <a:pt x="191201" y="603066"/>
                </a:lnTo>
                <a:lnTo>
                  <a:pt x="129916" y="609250"/>
                </a:lnTo>
                <a:lnTo>
                  <a:pt x="112388" y="582197"/>
                </a:lnTo>
                <a:lnTo>
                  <a:pt x="114414" y="562404"/>
                </a:lnTo>
                <a:lnTo>
                  <a:pt x="128165" y="556936"/>
                </a:lnTo>
                <a:lnTo>
                  <a:pt x="115547" y="538046"/>
                </a:lnTo>
                <a:lnTo>
                  <a:pt x="0" y="451033"/>
                </a:lnTo>
                <a:lnTo>
                  <a:pt x="28801" y="307623"/>
                </a:lnTo>
                <a:lnTo>
                  <a:pt x="128304" y="233606"/>
                </a:lnTo>
                <a:lnTo>
                  <a:pt x="178682" y="212566"/>
                </a:lnTo>
                <a:lnTo>
                  <a:pt x="183317" y="188988"/>
                </a:lnTo>
                <a:lnTo>
                  <a:pt x="171390" y="176169"/>
                </a:lnTo>
                <a:lnTo>
                  <a:pt x="248763" y="125848"/>
                </a:lnTo>
                <a:lnTo>
                  <a:pt x="274932" y="72735"/>
                </a:lnTo>
                <a:lnTo>
                  <a:pt x="333980" y="12628"/>
                </a:lnTo>
                <a:lnTo>
                  <a:pt x="452819" y="42985"/>
                </a:lnTo>
                <a:lnTo>
                  <a:pt x="551383" y="0"/>
                </a:lnTo>
                <a:lnTo>
                  <a:pt x="584728" y="1064"/>
                </a:lnTo>
                <a:lnTo>
                  <a:pt x="589267" y="30622"/>
                </a:lnTo>
                <a:lnTo>
                  <a:pt x="617536" y="45317"/>
                </a:lnTo>
                <a:close/>
              </a:path>
            </a:pathLst>
          </a:custGeom>
          <a:solidFill>
            <a:srgbClr val="3D5A8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46165" y="5235621"/>
            <a:ext cx="1645899" cy="1073739"/>
          </a:xfrm>
          <a:custGeom>
            <a:avLst/>
            <a:gdLst/>
            <a:ahLst/>
            <a:cxnLst/>
            <a:rect l="l" t="t" r="r" b="b"/>
            <a:pathLst>
              <a:path w="1645899" h="1073739">
                <a:moveTo>
                  <a:pt x="1645899" y="288380"/>
                </a:moveTo>
                <a:lnTo>
                  <a:pt x="1583203" y="366441"/>
                </a:lnTo>
                <a:lnTo>
                  <a:pt x="1566430" y="436316"/>
                </a:lnTo>
                <a:lnTo>
                  <a:pt x="1525036" y="456553"/>
                </a:lnTo>
                <a:lnTo>
                  <a:pt x="1545811" y="501676"/>
                </a:lnTo>
                <a:lnTo>
                  <a:pt x="1502977" y="552952"/>
                </a:lnTo>
                <a:lnTo>
                  <a:pt x="1514389" y="586212"/>
                </a:lnTo>
                <a:lnTo>
                  <a:pt x="1485399" y="652995"/>
                </a:lnTo>
                <a:lnTo>
                  <a:pt x="1482336" y="699412"/>
                </a:lnTo>
                <a:lnTo>
                  <a:pt x="1524991" y="747656"/>
                </a:lnTo>
                <a:lnTo>
                  <a:pt x="1548670" y="744035"/>
                </a:lnTo>
                <a:lnTo>
                  <a:pt x="1553552" y="759426"/>
                </a:lnTo>
                <a:lnTo>
                  <a:pt x="1449889" y="794368"/>
                </a:lnTo>
                <a:lnTo>
                  <a:pt x="1406739" y="856277"/>
                </a:lnTo>
                <a:lnTo>
                  <a:pt x="1377757" y="848594"/>
                </a:lnTo>
                <a:lnTo>
                  <a:pt x="1380530" y="824257"/>
                </a:lnTo>
                <a:lnTo>
                  <a:pt x="1352864" y="819980"/>
                </a:lnTo>
                <a:lnTo>
                  <a:pt x="1340826" y="841719"/>
                </a:lnTo>
                <a:lnTo>
                  <a:pt x="1250689" y="882749"/>
                </a:lnTo>
                <a:lnTo>
                  <a:pt x="1207469" y="833140"/>
                </a:lnTo>
                <a:lnTo>
                  <a:pt x="1227174" y="814313"/>
                </a:lnTo>
                <a:lnTo>
                  <a:pt x="1188359" y="779500"/>
                </a:lnTo>
                <a:lnTo>
                  <a:pt x="1136167" y="781294"/>
                </a:lnTo>
                <a:lnTo>
                  <a:pt x="1041329" y="811356"/>
                </a:lnTo>
                <a:lnTo>
                  <a:pt x="978901" y="784372"/>
                </a:lnTo>
                <a:lnTo>
                  <a:pt x="984676" y="768408"/>
                </a:lnTo>
                <a:lnTo>
                  <a:pt x="1031056" y="750865"/>
                </a:lnTo>
                <a:lnTo>
                  <a:pt x="999262" y="689070"/>
                </a:lnTo>
                <a:lnTo>
                  <a:pt x="911994" y="698365"/>
                </a:lnTo>
                <a:lnTo>
                  <a:pt x="860362" y="730138"/>
                </a:lnTo>
                <a:lnTo>
                  <a:pt x="855790" y="755235"/>
                </a:lnTo>
                <a:lnTo>
                  <a:pt x="814795" y="748095"/>
                </a:lnTo>
                <a:lnTo>
                  <a:pt x="808974" y="727605"/>
                </a:lnTo>
                <a:lnTo>
                  <a:pt x="821032" y="715035"/>
                </a:lnTo>
                <a:lnTo>
                  <a:pt x="810887" y="708389"/>
                </a:lnTo>
                <a:lnTo>
                  <a:pt x="779792" y="716940"/>
                </a:lnTo>
                <a:lnTo>
                  <a:pt x="715239" y="789060"/>
                </a:lnTo>
                <a:lnTo>
                  <a:pt x="635316" y="750890"/>
                </a:lnTo>
                <a:lnTo>
                  <a:pt x="601845" y="753913"/>
                </a:lnTo>
                <a:lnTo>
                  <a:pt x="617074" y="779389"/>
                </a:lnTo>
                <a:lnTo>
                  <a:pt x="560138" y="840165"/>
                </a:lnTo>
                <a:lnTo>
                  <a:pt x="530853" y="843233"/>
                </a:lnTo>
                <a:lnTo>
                  <a:pt x="508122" y="795355"/>
                </a:lnTo>
                <a:lnTo>
                  <a:pt x="487077" y="792148"/>
                </a:lnTo>
                <a:lnTo>
                  <a:pt x="456599" y="822634"/>
                </a:lnTo>
                <a:lnTo>
                  <a:pt x="444503" y="898990"/>
                </a:lnTo>
                <a:lnTo>
                  <a:pt x="393638" y="933251"/>
                </a:lnTo>
                <a:lnTo>
                  <a:pt x="401361" y="953635"/>
                </a:lnTo>
                <a:lnTo>
                  <a:pt x="440448" y="952098"/>
                </a:lnTo>
                <a:lnTo>
                  <a:pt x="432397" y="968329"/>
                </a:lnTo>
                <a:lnTo>
                  <a:pt x="415119" y="958976"/>
                </a:lnTo>
                <a:lnTo>
                  <a:pt x="402524" y="1041034"/>
                </a:lnTo>
                <a:lnTo>
                  <a:pt x="336909" y="1040651"/>
                </a:lnTo>
                <a:lnTo>
                  <a:pt x="291844" y="1073739"/>
                </a:lnTo>
                <a:lnTo>
                  <a:pt x="232910" y="1023920"/>
                </a:lnTo>
                <a:lnTo>
                  <a:pt x="271952" y="995137"/>
                </a:lnTo>
                <a:lnTo>
                  <a:pt x="257232" y="970214"/>
                </a:lnTo>
                <a:lnTo>
                  <a:pt x="131326" y="922785"/>
                </a:lnTo>
                <a:lnTo>
                  <a:pt x="52033" y="837566"/>
                </a:lnTo>
                <a:lnTo>
                  <a:pt x="36675" y="827128"/>
                </a:lnTo>
                <a:lnTo>
                  <a:pt x="19871" y="837692"/>
                </a:lnTo>
                <a:lnTo>
                  <a:pt x="0" y="764954"/>
                </a:lnTo>
                <a:lnTo>
                  <a:pt x="21590" y="768973"/>
                </a:lnTo>
                <a:lnTo>
                  <a:pt x="76663" y="717149"/>
                </a:lnTo>
                <a:lnTo>
                  <a:pt x="129353" y="703777"/>
                </a:lnTo>
                <a:lnTo>
                  <a:pt x="136475" y="677439"/>
                </a:lnTo>
                <a:lnTo>
                  <a:pt x="172631" y="654559"/>
                </a:lnTo>
                <a:lnTo>
                  <a:pt x="204054" y="693506"/>
                </a:lnTo>
                <a:lnTo>
                  <a:pt x="261872" y="716612"/>
                </a:lnTo>
                <a:lnTo>
                  <a:pt x="287744" y="748743"/>
                </a:lnTo>
                <a:lnTo>
                  <a:pt x="327031" y="745065"/>
                </a:lnTo>
                <a:lnTo>
                  <a:pt x="399118" y="686819"/>
                </a:lnTo>
                <a:lnTo>
                  <a:pt x="510078" y="640380"/>
                </a:lnTo>
                <a:lnTo>
                  <a:pt x="526957" y="566201"/>
                </a:lnTo>
                <a:lnTo>
                  <a:pt x="634902" y="537998"/>
                </a:lnTo>
                <a:lnTo>
                  <a:pt x="669337" y="482463"/>
                </a:lnTo>
                <a:lnTo>
                  <a:pt x="599516" y="387481"/>
                </a:lnTo>
                <a:lnTo>
                  <a:pt x="576079" y="378800"/>
                </a:lnTo>
                <a:lnTo>
                  <a:pt x="609028" y="357126"/>
                </a:lnTo>
                <a:lnTo>
                  <a:pt x="608934" y="330959"/>
                </a:lnTo>
                <a:lnTo>
                  <a:pt x="565119" y="331832"/>
                </a:lnTo>
                <a:lnTo>
                  <a:pt x="541659" y="307679"/>
                </a:lnTo>
                <a:lnTo>
                  <a:pt x="557108" y="311746"/>
                </a:lnTo>
                <a:lnTo>
                  <a:pt x="585392" y="288577"/>
                </a:lnTo>
                <a:lnTo>
                  <a:pt x="577641" y="271273"/>
                </a:lnTo>
                <a:lnTo>
                  <a:pt x="625327" y="217517"/>
                </a:lnTo>
                <a:lnTo>
                  <a:pt x="603795" y="137954"/>
                </a:lnTo>
                <a:lnTo>
                  <a:pt x="614955" y="115087"/>
                </a:lnTo>
                <a:lnTo>
                  <a:pt x="657948" y="95483"/>
                </a:lnTo>
                <a:lnTo>
                  <a:pt x="692650" y="53267"/>
                </a:lnTo>
                <a:lnTo>
                  <a:pt x="709025" y="121821"/>
                </a:lnTo>
                <a:lnTo>
                  <a:pt x="809658" y="193878"/>
                </a:lnTo>
                <a:lnTo>
                  <a:pt x="874388" y="196040"/>
                </a:lnTo>
                <a:lnTo>
                  <a:pt x="918597" y="152651"/>
                </a:lnTo>
                <a:lnTo>
                  <a:pt x="960495" y="140517"/>
                </a:lnTo>
                <a:lnTo>
                  <a:pt x="1147284" y="144451"/>
                </a:lnTo>
                <a:lnTo>
                  <a:pt x="1286989" y="0"/>
                </a:lnTo>
                <a:lnTo>
                  <a:pt x="1402536" y="87013"/>
                </a:lnTo>
                <a:lnTo>
                  <a:pt x="1415154" y="105903"/>
                </a:lnTo>
                <a:lnTo>
                  <a:pt x="1399377" y="131164"/>
                </a:lnTo>
                <a:lnTo>
                  <a:pt x="1416905" y="158217"/>
                </a:lnTo>
                <a:lnTo>
                  <a:pt x="1478190" y="152033"/>
                </a:lnTo>
                <a:lnTo>
                  <a:pt x="1497838" y="198518"/>
                </a:lnTo>
                <a:lnTo>
                  <a:pt x="1545524" y="227390"/>
                </a:lnTo>
                <a:lnTo>
                  <a:pt x="1625652" y="215612"/>
                </a:lnTo>
                <a:lnTo>
                  <a:pt x="1641706" y="248990"/>
                </a:lnTo>
                <a:lnTo>
                  <a:pt x="1608992" y="247890"/>
                </a:lnTo>
                <a:close/>
              </a:path>
            </a:pathLst>
          </a:custGeom>
          <a:solidFill>
            <a:srgbClr val="4C6C9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127344" y="4231370"/>
            <a:ext cx="934611" cy="1200291"/>
          </a:xfrm>
          <a:custGeom>
            <a:avLst/>
            <a:gdLst/>
            <a:ahLst/>
            <a:cxnLst/>
            <a:rect l="l" t="t" r="r" b="b"/>
            <a:pathLst>
              <a:path w="934611" h="1200291">
                <a:moveTo>
                  <a:pt x="142569" y="6048"/>
                </a:moveTo>
                <a:lnTo>
                  <a:pt x="256715" y="69072"/>
                </a:lnTo>
                <a:lnTo>
                  <a:pt x="294249" y="45600"/>
                </a:lnTo>
                <a:lnTo>
                  <a:pt x="319331" y="94653"/>
                </a:lnTo>
                <a:lnTo>
                  <a:pt x="317171" y="136627"/>
                </a:lnTo>
                <a:lnTo>
                  <a:pt x="358577" y="143170"/>
                </a:lnTo>
                <a:lnTo>
                  <a:pt x="379077" y="122003"/>
                </a:lnTo>
                <a:lnTo>
                  <a:pt x="396633" y="124579"/>
                </a:lnTo>
                <a:lnTo>
                  <a:pt x="385271" y="172828"/>
                </a:lnTo>
                <a:lnTo>
                  <a:pt x="420574" y="168098"/>
                </a:lnTo>
                <a:lnTo>
                  <a:pt x="419022" y="202533"/>
                </a:lnTo>
                <a:lnTo>
                  <a:pt x="469063" y="161813"/>
                </a:lnTo>
                <a:lnTo>
                  <a:pt x="499317" y="173918"/>
                </a:lnTo>
                <a:lnTo>
                  <a:pt x="504126" y="141911"/>
                </a:lnTo>
                <a:lnTo>
                  <a:pt x="535404" y="125690"/>
                </a:lnTo>
                <a:lnTo>
                  <a:pt x="610022" y="192935"/>
                </a:lnTo>
                <a:lnTo>
                  <a:pt x="629084" y="278046"/>
                </a:lnTo>
                <a:lnTo>
                  <a:pt x="653285" y="276978"/>
                </a:lnTo>
                <a:lnTo>
                  <a:pt x="674184" y="298657"/>
                </a:lnTo>
                <a:lnTo>
                  <a:pt x="655791" y="317625"/>
                </a:lnTo>
                <a:lnTo>
                  <a:pt x="672617" y="412707"/>
                </a:lnTo>
                <a:lnTo>
                  <a:pt x="852227" y="416878"/>
                </a:lnTo>
                <a:lnTo>
                  <a:pt x="861994" y="449403"/>
                </a:lnTo>
                <a:lnTo>
                  <a:pt x="922740" y="444228"/>
                </a:lnTo>
                <a:lnTo>
                  <a:pt x="914315" y="464468"/>
                </a:lnTo>
                <a:lnTo>
                  <a:pt x="931084" y="534592"/>
                </a:lnTo>
                <a:lnTo>
                  <a:pt x="914416" y="599037"/>
                </a:lnTo>
                <a:lnTo>
                  <a:pt x="868178" y="644079"/>
                </a:lnTo>
                <a:lnTo>
                  <a:pt x="788646" y="689628"/>
                </a:lnTo>
                <a:lnTo>
                  <a:pt x="934611" y="860841"/>
                </a:lnTo>
                <a:lnTo>
                  <a:pt x="905810" y="1004251"/>
                </a:lnTo>
                <a:lnTo>
                  <a:pt x="766105" y="1148702"/>
                </a:lnTo>
                <a:lnTo>
                  <a:pt x="579316" y="1144768"/>
                </a:lnTo>
                <a:lnTo>
                  <a:pt x="537418" y="1156902"/>
                </a:lnTo>
                <a:lnTo>
                  <a:pt x="493209" y="1200291"/>
                </a:lnTo>
                <a:lnTo>
                  <a:pt x="428479" y="1198129"/>
                </a:lnTo>
                <a:lnTo>
                  <a:pt x="315733" y="1113641"/>
                </a:lnTo>
                <a:lnTo>
                  <a:pt x="312125" y="926951"/>
                </a:lnTo>
                <a:lnTo>
                  <a:pt x="396746" y="907423"/>
                </a:lnTo>
                <a:lnTo>
                  <a:pt x="413126" y="897696"/>
                </a:lnTo>
                <a:lnTo>
                  <a:pt x="415061" y="872995"/>
                </a:lnTo>
                <a:lnTo>
                  <a:pt x="448131" y="868368"/>
                </a:lnTo>
                <a:lnTo>
                  <a:pt x="496887" y="900257"/>
                </a:lnTo>
                <a:lnTo>
                  <a:pt x="531014" y="899568"/>
                </a:lnTo>
                <a:lnTo>
                  <a:pt x="575090" y="943858"/>
                </a:lnTo>
                <a:lnTo>
                  <a:pt x="627398" y="920245"/>
                </a:lnTo>
                <a:lnTo>
                  <a:pt x="682929" y="860862"/>
                </a:lnTo>
                <a:lnTo>
                  <a:pt x="687725" y="833966"/>
                </a:lnTo>
                <a:lnTo>
                  <a:pt x="672779" y="831059"/>
                </a:lnTo>
                <a:lnTo>
                  <a:pt x="648499" y="768451"/>
                </a:lnTo>
                <a:lnTo>
                  <a:pt x="672569" y="713887"/>
                </a:lnTo>
                <a:lnTo>
                  <a:pt x="666695" y="656512"/>
                </a:lnTo>
                <a:lnTo>
                  <a:pt x="618048" y="657007"/>
                </a:lnTo>
                <a:lnTo>
                  <a:pt x="590064" y="632866"/>
                </a:lnTo>
                <a:lnTo>
                  <a:pt x="581017" y="587337"/>
                </a:lnTo>
                <a:lnTo>
                  <a:pt x="563411" y="578693"/>
                </a:lnTo>
                <a:lnTo>
                  <a:pt x="534448" y="602940"/>
                </a:lnTo>
                <a:lnTo>
                  <a:pt x="493385" y="577671"/>
                </a:lnTo>
                <a:lnTo>
                  <a:pt x="451542" y="592454"/>
                </a:lnTo>
                <a:lnTo>
                  <a:pt x="395023" y="521576"/>
                </a:lnTo>
                <a:lnTo>
                  <a:pt x="231570" y="517758"/>
                </a:lnTo>
                <a:lnTo>
                  <a:pt x="214088" y="503675"/>
                </a:lnTo>
                <a:lnTo>
                  <a:pt x="230112" y="497036"/>
                </a:lnTo>
                <a:lnTo>
                  <a:pt x="231941" y="452118"/>
                </a:lnTo>
                <a:lnTo>
                  <a:pt x="168350" y="413689"/>
                </a:lnTo>
                <a:lnTo>
                  <a:pt x="169371" y="354111"/>
                </a:lnTo>
                <a:lnTo>
                  <a:pt x="91502" y="351558"/>
                </a:lnTo>
                <a:lnTo>
                  <a:pt x="64699" y="367330"/>
                </a:lnTo>
                <a:lnTo>
                  <a:pt x="40914" y="343202"/>
                </a:lnTo>
                <a:lnTo>
                  <a:pt x="25864" y="275013"/>
                </a:lnTo>
                <a:lnTo>
                  <a:pt x="40033" y="182830"/>
                </a:lnTo>
                <a:lnTo>
                  <a:pt x="22617" y="158666"/>
                </a:lnTo>
                <a:lnTo>
                  <a:pt x="1216" y="167020"/>
                </a:lnTo>
                <a:lnTo>
                  <a:pt x="0" y="154047"/>
                </a:lnTo>
                <a:lnTo>
                  <a:pt x="30701" y="128894"/>
                </a:lnTo>
                <a:lnTo>
                  <a:pt x="92874" y="0"/>
                </a:lnTo>
                <a:close/>
              </a:path>
            </a:pathLst>
          </a:custGeom>
          <a:solidFill>
            <a:srgbClr val="5B7EA8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3251135" y="868680"/>
            <a:ext cx="1296666" cy="1925416"/>
          </a:xfrm>
          <a:custGeom>
            <a:avLst/>
            <a:gdLst/>
            <a:ahLst/>
            <a:cxnLst/>
            <a:rect l="l" t="t" r="r" b="b"/>
            <a:pathLst>
              <a:path w="1296666" h="1925416">
                <a:moveTo>
                  <a:pt x="670024" y="22821"/>
                </a:moveTo>
                <a:lnTo>
                  <a:pt x="668152" y="108896"/>
                </a:lnTo>
                <a:lnTo>
                  <a:pt x="711450" y="233165"/>
                </a:lnTo>
                <a:lnTo>
                  <a:pt x="747757" y="421808"/>
                </a:lnTo>
                <a:lnTo>
                  <a:pt x="769774" y="459379"/>
                </a:lnTo>
                <a:lnTo>
                  <a:pt x="764647" y="497770"/>
                </a:lnTo>
                <a:lnTo>
                  <a:pt x="799571" y="656078"/>
                </a:lnTo>
                <a:lnTo>
                  <a:pt x="780156" y="679679"/>
                </a:lnTo>
                <a:lnTo>
                  <a:pt x="781319" y="714707"/>
                </a:lnTo>
                <a:lnTo>
                  <a:pt x="846713" y="754743"/>
                </a:lnTo>
                <a:lnTo>
                  <a:pt x="884332" y="745996"/>
                </a:lnTo>
                <a:lnTo>
                  <a:pt x="881930" y="790977"/>
                </a:lnTo>
                <a:lnTo>
                  <a:pt x="938623" y="820361"/>
                </a:lnTo>
                <a:lnTo>
                  <a:pt x="959416" y="879830"/>
                </a:lnTo>
                <a:lnTo>
                  <a:pt x="987581" y="866725"/>
                </a:lnTo>
                <a:lnTo>
                  <a:pt x="975723" y="837460"/>
                </a:lnTo>
                <a:lnTo>
                  <a:pt x="1009075" y="813296"/>
                </a:lnTo>
                <a:lnTo>
                  <a:pt x="1127365" y="889591"/>
                </a:lnTo>
                <a:lnTo>
                  <a:pt x="1154039" y="930902"/>
                </a:lnTo>
                <a:lnTo>
                  <a:pt x="1117227" y="975467"/>
                </a:lnTo>
                <a:lnTo>
                  <a:pt x="1156110" y="1004720"/>
                </a:lnTo>
                <a:lnTo>
                  <a:pt x="1155600" y="1074631"/>
                </a:lnTo>
                <a:lnTo>
                  <a:pt x="1281903" y="1237562"/>
                </a:lnTo>
                <a:lnTo>
                  <a:pt x="1220451" y="1355503"/>
                </a:lnTo>
                <a:lnTo>
                  <a:pt x="1219949" y="1381488"/>
                </a:lnTo>
                <a:lnTo>
                  <a:pt x="1232181" y="1413546"/>
                </a:lnTo>
                <a:lnTo>
                  <a:pt x="1272341" y="1421979"/>
                </a:lnTo>
                <a:lnTo>
                  <a:pt x="1246646" y="1436565"/>
                </a:lnTo>
                <a:lnTo>
                  <a:pt x="1235665" y="1480335"/>
                </a:lnTo>
                <a:lnTo>
                  <a:pt x="1247443" y="1501448"/>
                </a:lnTo>
                <a:lnTo>
                  <a:pt x="1283415" y="1511119"/>
                </a:lnTo>
                <a:lnTo>
                  <a:pt x="1266063" y="1565327"/>
                </a:lnTo>
                <a:lnTo>
                  <a:pt x="1278747" y="1570676"/>
                </a:lnTo>
                <a:lnTo>
                  <a:pt x="1278386" y="1599835"/>
                </a:lnTo>
                <a:lnTo>
                  <a:pt x="1242245" y="1637344"/>
                </a:lnTo>
                <a:lnTo>
                  <a:pt x="1239102" y="1664290"/>
                </a:lnTo>
                <a:lnTo>
                  <a:pt x="1261363" y="1725656"/>
                </a:lnTo>
                <a:lnTo>
                  <a:pt x="1289407" y="1733072"/>
                </a:lnTo>
                <a:lnTo>
                  <a:pt x="1296666" y="1756125"/>
                </a:lnTo>
                <a:lnTo>
                  <a:pt x="1279801" y="1750120"/>
                </a:lnTo>
                <a:lnTo>
                  <a:pt x="1258408" y="1782913"/>
                </a:lnTo>
                <a:lnTo>
                  <a:pt x="1274079" y="1807404"/>
                </a:lnTo>
                <a:lnTo>
                  <a:pt x="1261827" y="1821054"/>
                </a:lnTo>
                <a:lnTo>
                  <a:pt x="1204959" y="1836667"/>
                </a:lnTo>
                <a:lnTo>
                  <a:pt x="1148374" y="1898790"/>
                </a:lnTo>
                <a:lnTo>
                  <a:pt x="1119493" y="1887229"/>
                </a:lnTo>
                <a:lnTo>
                  <a:pt x="1054559" y="1925416"/>
                </a:lnTo>
                <a:lnTo>
                  <a:pt x="969604" y="1906006"/>
                </a:lnTo>
                <a:lnTo>
                  <a:pt x="964094" y="1849348"/>
                </a:lnTo>
                <a:lnTo>
                  <a:pt x="1003423" y="1803705"/>
                </a:lnTo>
                <a:lnTo>
                  <a:pt x="991936" y="1762799"/>
                </a:lnTo>
                <a:lnTo>
                  <a:pt x="1014056" y="1706072"/>
                </a:lnTo>
                <a:lnTo>
                  <a:pt x="1015880" y="1675180"/>
                </a:lnTo>
                <a:lnTo>
                  <a:pt x="995102" y="1661033"/>
                </a:lnTo>
                <a:lnTo>
                  <a:pt x="1010011" y="1625513"/>
                </a:lnTo>
                <a:lnTo>
                  <a:pt x="1001057" y="1541318"/>
                </a:lnTo>
                <a:lnTo>
                  <a:pt x="891152" y="1561669"/>
                </a:lnTo>
                <a:lnTo>
                  <a:pt x="868567" y="1551115"/>
                </a:lnTo>
                <a:lnTo>
                  <a:pt x="861677" y="1512925"/>
                </a:lnTo>
                <a:lnTo>
                  <a:pt x="825027" y="1597222"/>
                </a:lnTo>
                <a:lnTo>
                  <a:pt x="790264" y="1600214"/>
                </a:lnTo>
                <a:lnTo>
                  <a:pt x="774631" y="1618864"/>
                </a:lnTo>
                <a:lnTo>
                  <a:pt x="707229" y="1600292"/>
                </a:lnTo>
                <a:lnTo>
                  <a:pt x="655617" y="1619856"/>
                </a:lnTo>
                <a:lnTo>
                  <a:pt x="610757" y="1592344"/>
                </a:lnTo>
                <a:lnTo>
                  <a:pt x="651873" y="1554743"/>
                </a:lnTo>
                <a:lnTo>
                  <a:pt x="680770" y="1497058"/>
                </a:lnTo>
                <a:lnTo>
                  <a:pt x="630439" y="1490102"/>
                </a:lnTo>
                <a:lnTo>
                  <a:pt x="598550" y="1431508"/>
                </a:lnTo>
                <a:lnTo>
                  <a:pt x="565066" y="1430708"/>
                </a:lnTo>
                <a:lnTo>
                  <a:pt x="540840" y="1375100"/>
                </a:lnTo>
                <a:lnTo>
                  <a:pt x="521306" y="1370377"/>
                </a:lnTo>
                <a:lnTo>
                  <a:pt x="436357" y="1413774"/>
                </a:lnTo>
                <a:lnTo>
                  <a:pt x="410124" y="1411949"/>
                </a:lnTo>
                <a:lnTo>
                  <a:pt x="377796" y="1336315"/>
                </a:lnTo>
                <a:lnTo>
                  <a:pt x="353284" y="1324275"/>
                </a:lnTo>
                <a:lnTo>
                  <a:pt x="340116" y="1276470"/>
                </a:lnTo>
                <a:lnTo>
                  <a:pt x="302664" y="1239792"/>
                </a:lnTo>
                <a:lnTo>
                  <a:pt x="295715" y="1186659"/>
                </a:lnTo>
                <a:lnTo>
                  <a:pt x="235449" y="1177689"/>
                </a:lnTo>
                <a:lnTo>
                  <a:pt x="215027" y="1198066"/>
                </a:lnTo>
                <a:lnTo>
                  <a:pt x="173328" y="1170191"/>
                </a:lnTo>
                <a:lnTo>
                  <a:pt x="187642" y="1128981"/>
                </a:lnTo>
                <a:lnTo>
                  <a:pt x="180991" y="1036520"/>
                </a:lnTo>
                <a:lnTo>
                  <a:pt x="200532" y="916079"/>
                </a:lnTo>
                <a:lnTo>
                  <a:pt x="183804" y="879007"/>
                </a:lnTo>
                <a:lnTo>
                  <a:pt x="137768" y="849293"/>
                </a:lnTo>
                <a:lnTo>
                  <a:pt x="28165" y="813119"/>
                </a:lnTo>
                <a:lnTo>
                  <a:pt x="33113" y="756330"/>
                </a:lnTo>
                <a:lnTo>
                  <a:pt x="0" y="692062"/>
                </a:lnTo>
                <a:lnTo>
                  <a:pt x="20251" y="593511"/>
                </a:lnTo>
                <a:lnTo>
                  <a:pt x="72307" y="583577"/>
                </a:lnTo>
                <a:lnTo>
                  <a:pt x="120603" y="552927"/>
                </a:lnTo>
                <a:lnTo>
                  <a:pt x="168787" y="503278"/>
                </a:lnTo>
                <a:lnTo>
                  <a:pt x="195890" y="449922"/>
                </a:lnTo>
                <a:lnTo>
                  <a:pt x="223358" y="457401"/>
                </a:lnTo>
                <a:lnTo>
                  <a:pt x="246843" y="508624"/>
                </a:lnTo>
                <a:lnTo>
                  <a:pt x="445036" y="502102"/>
                </a:lnTo>
                <a:lnTo>
                  <a:pt x="470254" y="484900"/>
                </a:lnTo>
                <a:lnTo>
                  <a:pt x="499494" y="427757"/>
                </a:lnTo>
                <a:lnTo>
                  <a:pt x="480089" y="342280"/>
                </a:lnTo>
                <a:lnTo>
                  <a:pt x="500667" y="239548"/>
                </a:lnTo>
                <a:lnTo>
                  <a:pt x="493890" y="148331"/>
                </a:lnTo>
                <a:lnTo>
                  <a:pt x="571987" y="142349"/>
                </a:lnTo>
                <a:lnTo>
                  <a:pt x="653894" y="45120"/>
                </a:lnTo>
                <a:lnTo>
                  <a:pt x="650760" y="0"/>
                </a:lnTo>
                <a:close/>
              </a:path>
            </a:pathLst>
          </a:custGeom>
          <a:solidFill>
            <a:srgbClr val="3D5A8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2915990" y="4119878"/>
            <a:ext cx="968461" cy="972333"/>
          </a:xfrm>
          <a:custGeom>
            <a:avLst/>
            <a:gdLst/>
            <a:ahLst/>
            <a:cxnLst/>
            <a:rect l="l" t="t" r="r" b="b"/>
            <a:pathLst>
              <a:path w="968461" h="972333">
                <a:moveTo>
                  <a:pt x="961568" y="323476"/>
                </a:moveTo>
                <a:lnTo>
                  <a:pt x="968461" y="364648"/>
                </a:lnTo>
                <a:lnTo>
                  <a:pt x="943447" y="432887"/>
                </a:lnTo>
                <a:lnTo>
                  <a:pt x="922200" y="481093"/>
                </a:lnTo>
                <a:lnTo>
                  <a:pt x="900691" y="491316"/>
                </a:lnTo>
                <a:lnTo>
                  <a:pt x="885863" y="518341"/>
                </a:lnTo>
                <a:lnTo>
                  <a:pt x="900951" y="552642"/>
                </a:lnTo>
                <a:lnTo>
                  <a:pt x="862999" y="593988"/>
                </a:lnTo>
                <a:lnTo>
                  <a:pt x="821799" y="674507"/>
                </a:lnTo>
                <a:lnTo>
                  <a:pt x="734700" y="710027"/>
                </a:lnTo>
                <a:lnTo>
                  <a:pt x="706431" y="695332"/>
                </a:lnTo>
                <a:lnTo>
                  <a:pt x="701892" y="665774"/>
                </a:lnTo>
                <a:lnTo>
                  <a:pt x="668547" y="664710"/>
                </a:lnTo>
                <a:lnTo>
                  <a:pt x="569983" y="707695"/>
                </a:lnTo>
                <a:lnTo>
                  <a:pt x="451144" y="677338"/>
                </a:lnTo>
                <a:lnTo>
                  <a:pt x="392096" y="737445"/>
                </a:lnTo>
                <a:lnTo>
                  <a:pt x="365927" y="790558"/>
                </a:lnTo>
                <a:lnTo>
                  <a:pt x="288554" y="840879"/>
                </a:lnTo>
                <a:lnTo>
                  <a:pt x="300481" y="853698"/>
                </a:lnTo>
                <a:lnTo>
                  <a:pt x="295846" y="877276"/>
                </a:lnTo>
                <a:lnTo>
                  <a:pt x="245468" y="898316"/>
                </a:lnTo>
                <a:lnTo>
                  <a:pt x="145965" y="972333"/>
                </a:lnTo>
                <a:lnTo>
                  <a:pt x="0" y="801120"/>
                </a:lnTo>
                <a:lnTo>
                  <a:pt x="79532" y="755571"/>
                </a:lnTo>
                <a:lnTo>
                  <a:pt x="125770" y="710529"/>
                </a:lnTo>
                <a:lnTo>
                  <a:pt x="142438" y="646084"/>
                </a:lnTo>
                <a:lnTo>
                  <a:pt x="125669" y="575960"/>
                </a:lnTo>
                <a:lnTo>
                  <a:pt x="134094" y="555720"/>
                </a:lnTo>
                <a:lnTo>
                  <a:pt x="177387" y="561723"/>
                </a:lnTo>
                <a:lnTo>
                  <a:pt x="172861" y="529440"/>
                </a:lnTo>
                <a:lnTo>
                  <a:pt x="195450" y="529498"/>
                </a:lnTo>
                <a:lnTo>
                  <a:pt x="251250" y="550848"/>
                </a:lnTo>
                <a:lnTo>
                  <a:pt x="362839" y="549945"/>
                </a:lnTo>
                <a:lnTo>
                  <a:pt x="404644" y="570003"/>
                </a:lnTo>
                <a:lnTo>
                  <a:pt x="409907" y="562202"/>
                </a:lnTo>
                <a:lnTo>
                  <a:pt x="394708" y="527278"/>
                </a:lnTo>
                <a:lnTo>
                  <a:pt x="439177" y="437340"/>
                </a:lnTo>
                <a:lnTo>
                  <a:pt x="464895" y="411544"/>
                </a:lnTo>
                <a:lnTo>
                  <a:pt x="473978" y="421790"/>
                </a:lnTo>
                <a:lnTo>
                  <a:pt x="505708" y="413076"/>
                </a:lnTo>
                <a:lnTo>
                  <a:pt x="548923" y="352219"/>
                </a:lnTo>
                <a:lnTo>
                  <a:pt x="561937" y="310563"/>
                </a:lnTo>
                <a:lnTo>
                  <a:pt x="593733" y="301071"/>
                </a:lnTo>
                <a:lnTo>
                  <a:pt x="584981" y="241314"/>
                </a:lnTo>
                <a:lnTo>
                  <a:pt x="606490" y="208282"/>
                </a:lnTo>
                <a:lnTo>
                  <a:pt x="564622" y="210803"/>
                </a:lnTo>
                <a:lnTo>
                  <a:pt x="591659" y="173169"/>
                </a:lnTo>
                <a:lnTo>
                  <a:pt x="587055" y="139276"/>
                </a:lnTo>
                <a:lnTo>
                  <a:pt x="619817" y="121938"/>
                </a:lnTo>
                <a:lnTo>
                  <a:pt x="660756" y="56999"/>
                </a:lnTo>
                <a:lnTo>
                  <a:pt x="671628" y="10811"/>
                </a:lnTo>
                <a:lnTo>
                  <a:pt x="690299" y="0"/>
                </a:lnTo>
                <a:lnTo>
                  <a:pt x="794744" y="13950"/>
                </a:lnTo>
                <a:lnTo>
                  <a:pt x="784609" y="31266"/>
                </a:lnTo>
                <a:lnTo>
                  <a:pt x="852876" y="67424"/>
                </a:lnTo>
                <a:lnTo>
                  <a:pt x="901433" y="50131"/>
                </a:lnTo>
                <a:lnTo>
                  <a:pt x="918034" y="60485"/>
                </a:lnTo>
                <a:lnTo>
                  <a:pt x="922896" y="128742"/>
                </a:lnTo>
                <a:lnTo>
                  <a:pt x="909658" y="163202"/>
                </a:lnTo>
                <a:lnTo>
                  <a:pt x="869876" y="180430"/>
                </a:lnTo>
                <a:lnTo>
                  <a:pt x="851660" y="155477"/>
                </a:lnTo>
                <a:lnTo>
                  <a:pt x="834563" y="163366"/>
                </a:lnTo>
                <a:lnTo>
                  <a:pt x="854761" y="195382"/>
                </a:lnTo>
                <a:lnTo>
                  <a:pt x="899288" y="227168"/>
                </a:lnTo>
                <a:lnTo>
                  <a:pt x="895143" y="269835"/>
                </a:lnTo>
                <a:lnTo>
                  <a:pt x="905472" y="290260"/>
                </a:lnTo>
                <a:close/>
              </a:path>
            </a:pathLst>
          </a:custGeom>
          <a:solidFill>
            <a:srgbClr val="4C6C9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3027048" y="2192955"/>
            <a:ext cx="2142030" cy="1708528"/>
          </a:xfrm>
          <a:custGeom>
            <a:avLst/>
            <a:gdLst/>
            <a:ahLst/>
            <a:cxnLst/>
            <a:rect l="l" t="t" r="r" b="b"/>
            <a:pathLst>
              <a:path w="2142030" h="1708528">
                <a:moveTo>
                  <a:pt x="1520753" y="431850"/>
                </a:moveTo>
                <a:lnTo>
                  <a:pt x="1535816" y="446903"/>
                </a:lnTo>
                <a:lnTo>
                  <a:pt x="1569466" y="426890"/>
                </a:lnTo>
                <a:lnTo>
                  <a:pt x="1563860" y="399492"/>
                </a:lnTo>
                <a:lnTo>
                  <a:pt x="1609028" y="403743"/>
                </a:lnTo>
                <a:lnTo>
                  <a:pt x="1652223" y="441208"/>
                </a:lnTo>
                <a:lnTo>
                  <a:pt x="1680055" y="411971"/>
                </a:lnTo>
                <a:lnTo>
                  <a:pt x="1710438" y="407515"/>
                </a:lnTo>
                <a:lnTo>
                  <a:pt x="1701365" y="438506"/>
                </a:lnTo>
                <a:lnTo>
                  <a:pt x="1716849" y="462596"/>
                </a:lnTo>
                <a:lnTo>
                  <a:pt x="1776308" y="482786"/>
                </a:lnTo>
                <a:lnTo>
                  <a:pt x="1840593" y="439881"/>
                </a:lnTo>
                <a:lnTo>
                  <a:pt x="1856738" y="403574"/>
                </a:lnTo>
                <a:lnTo>
                  <a:pt x="1900877" y="388014"/>
                </a:lnTo>
                <a:lnTo>
                  <a:pt x="1933395" y="421069"/>
                </a:lnTo>
                <a:lnTo>
                  <a:pt x="1933016" y="449988"/>
                </a:lnTo>
                <a:lnTo>
                  <a:pt x="1910634" y="477851"/>
                </a:lnTo>
                <a:lnTo>
                  <a:pt x="1921544" y="505183"/>
                </a:lnTo>
                <a:lnTo>
                  <a:pt x="1935991" y="507646"/>
                </a:lnTo>
                <a:lnTo>
                  <a:pt x="1989346" y="467277"/>
                </a:lnTo>
                <a:lnTo>
                  <a:pt x="2016116" y="528746"/>
                </a:lnTo>
                <a:lnTo>
                  <a:pt x="2033215" y="532163"/>
                </a:lnTo>
                <a:lnTo>
                  <a:pt x="2090388" y="500281"/>
                </a:lnTo>
                <a:lnTo>
                  <a:pt x="2115879" y="514768"/>
                </a:lnTo>
                <a:lnTo>
                  <a:pt x="2116156" y="558852"/>
                </a:lnTo>
                <a:lnTo>
                  <a:pt x="2142030" y="595179"/>
                </a:lnTo>
                <a:lnTo>
                  <a:pt x="2028709" y="686151"/>
                </a:lnTo>
                <a:lnTo>
                  <a:pt x="2075959" y="751867"/>
                </a:lnTo>
                <a:lnTo>
                  <a:pt x="2020804" y="816682"/>
                </a:lnTo>
                <a:lnTo>
                  <a:pt x="2038309" y="857627"/>
                </a:lnTo>
                <a:lnTo>
                  <a:pt x="1980816" y="922367"/>
                </a:lnTo>
                <a:lnTo>
                  <a:pt x="1969144" y="976613"/>
                </a:lnTo>
                <a:lnTo>
                  <a:pt x="2002141" y="1030546"/>
                </a:lnTo>
                <a:lnTo>
                  <a:pt x="2024198" y="1041756"/>
                </a:lnTo>
                <a:lnTo>
                  <a:pt x="2055519" y="1027271"/>
                </a:lnTo>
                <a:lnTo>
                  <a:pt x="2110598" y="1092114"/>
                </a:lnTo>
                <a:lnTo>
                  <a:pt x="2078219" y="1118988"/>
                </a:lnTo>
                <a:lnTo>
                  <a:pt x="2035690" y="1118867"/>
                </a:lnTo>
                <a:lnTo>
                  <a:pt x="1960924" y="1168601"/>
                </a:lnTo>
                <a:lnTo>
                  <a:pt x="1930624" y="1171425"/>
                </a:lnTo>
                <a:lnTo>
                  <a:pt x="1861202" y="1148611"/>
                </a:lnTo>
                <a:lnTo>
                  <a:pt x="1817981" y="1100317"/>
                </a:lnTo>
                <a:lnTo>
                  <a:pt x="1799106" y="1108782"/>
                </a:lnTo>
                <a:lnTo>
                  <a:pt x="1780052" y="1128618"/>
                </a:lnTo>
                <a:lnTo>
                  <a:pt x="1808240" y="1136016"/>
                </a:lnTo>
                <a:lnTo>
                  <a:pt x="1830519" y="1179796"/>
                </a:lnTo>
                <a:lnTo>
                  <a:pt x="1785643" y="1240703"/>
                </a:lnTo>
                <a:lnTo>
                  <a:pt x="1829080" y="1280545"/>
                </a:lnTo>
                <a:lnTo>
                  <a:pt x="1809935" y="1338291"/>
                </a:lnTo>
                <a:lnTo>
                  <a:pt x="1799048" y="1347488"/>
                </a:lnTo>
                <a:lnTo>
                  <a:pt x="1755624" y="1330722"/>
                </a:lnTo>
                <a:lnTo>
                  <a:pt x="1723820" y="1340796"/>
                </a:lnTo>
                <a:lnTo>
                  <a:pt x="1696374" y="1330169"/>
                </a:lnTo>
                <a:lnTo>
                  <a:pt x="1660746" y="1342421"/>
                </a:lnTo>
                <a:lnTo>
                  <a:pt x="1640518" y="1377588"/>
                </a:lnTo>
                <a:lnTo>
                  <a:pt x="1666698" y="1417768"/>
                </a:lnTo>
                <a:lnTo>
                  <a:pt x="1661243" y="1431335"/>
                </a:lnTo>
                <a:lnTo>
                  <a:pt x="1625748" y="1447765"/>
                </a:lnTo>
                <a:lnTo>
                  <a:pt x="1596740" y="1498040"/>
                </a:lnTo>
                <a:lnTo>
                  <a:pt x="1526261" y="1529684"/>
                </a:lnTo>
                <a:lnTo>
                  <a:pt x="1478055" y="1575276"/>
                </a:lnTo>
                <a:lnTo>
                  <a:pt x="1474956" y="1606368"/>
                </a:lnTo>
                <a:lnTo>
                  <a:pt x="1421134" y="1707748"/>
                </a:lnTo>
                <a:lnTo>
                  <a:pt x="1374581" y="1708528"/>
                </a:lnTo>
                <a:lnTo>
                  <a:pt x="1342197" y="1679058"/>
                </a:lnTo>
                <a:lnTo>
                  <a:pt x="1348336" y="1651443"/>
                </a:lnTo>
                <a:lnTo>
                  <a:pt x="1327493" y="1648660"/>
                </a:lnTo>
                <a:lnTo>
                  <a:pt x="1313439" y="1618842"/>
                </a:lnTo>
                <a:lnTo>
                  <a:pt x="1324445" y="1600656"/>
                </a:lnTo>
                <a:lnTo>
                  <a:pt x="1295432" y="1568739"/>
                </a:lnTo>
                <a:lnTo>
                  <a:pt x="1270890" y="1577640"/>
                </a:lnTo>
                <a:lnTo>
                  <a:pt x="1297687" y="1552528"/>
                </a:lnTo>
                <a:lnTo>
                  <a:pt x="1287784" y="1535886"/>
                </a:lnTo>
                <a:lnTo>
                  <a:pt x="1252209" y="1541270"/>
                </a:lnTo>
                <a:lnTo>
                  <a:pt x="1222805" y="1515209"/>
                </a:lnTo>
                <a:lnTo>
                  <a:pt x="1196913" y="1533217"/>
                </a:lnTo>
                <a:lnTo>
                  <a:pt x="1204111" y="1562636"/>
                </a:lnTo>
                <a:lnTo>
                  <a:pt x="1140545" y="1602904"/>
                </a:lnTo>
                <a:lnTo>
                  <a:pt x="1084341" y="1493594"/>
                </a:lnTo>
                <a:lnTo>
                  <a:pt x="1019114" y="1455793"/>
                </a:lnTo>
                <a:lnTo>
                  <a:pt x="985764" y="1476975"/>
                </a:lnTo>
                <a:lnTo>
                  <a:pt x="918701" y="1484289"/>
                </a:lnTo>
                <a:lnTo>
                  <a:pt x="860382" y="1427315"/>
                </a:lnTo>
                <a:lnTo>
                  <a:pt x="820843" y="1450679"/>
                </a:lnTo>
                <a:lnTo>
                  <a:pt x="811611" y="1436668"/>
                </a:lnTo>
                <a:lnTo>
                  <a:pt x="779419" y="1448131"/>
                </a:lnTo>
                <a:lnTo>
                  <a:pt x="763716" y="1423541"/>
                </a:lnTo>
                <a:lnTo>
                  <a:pt x="725446" y="1404481"/>
                </a:lnTo>
                <a:lnTo>
                  <a:pt x="667332" y="1444568"/>
                </a:lnTo>
                <a:lnTo>
                  <a:pt x="591695" y="1466410"/>
                </a:lnTo>
                <a:lnTo>
                  <a:pt x="541652" y="1446105"/>
                </a:lnTo>
                <a:lnTo>
                  <a:pt x="498260" y="1462951"/>
                </a:lnTo>
                <a:lnTo>
                  <a:pt x="448977" y="1461480"/>
                </a:lnTo>
                <a:lnTo>
                  <a:pt x="441970" y="1434277"/>
                </a:lnTo>
                <a:lnTo>
                  <a:pt x="414509" y="1421573"/>
                </a:lnTo>
                <a:lnTo>
                  <a:pt x="255757" y="1473334"/>
                </a:lnTo>
                <a:lnTo>
                  <a:pt x="184881" y="1511909"/>
                </a:lnTo>
                <a:lnTo>
                  <a:pt x="165746" y="1495572"/>
                </a:lnTo>
                <a:lnTo>
                  <a:pt x="157952" y="1417912"/>
                </a:lnTo>
                <a:lnTo>
                  <a:pt x="199941" y="1406586"/>
                </a:lnTo>
                <a:lnTo>
                  <a:pt x="207395" y="1392126"/>
                </a:lnTo>
                <a:lnTo>
                  <a:pt x="174289" y="1343214"/>
                </a:lnTo>
                <a:lnTo>
                  <a:pt x="103716" y="1367892"/>
                </a:lnTo>
                <a:lnTo>
                  <a:pt x="51948" y="1340870"/>
                </a:lnTo>
                <a:lnTo>
                  <a:pt x="110090" y="1318619"/>
                </a:lnTo>
                <a:lnTo>
                  <a:pt x="144171" y="1257777"/>
                </a:lnTo>
                <a:lnTo>
                  <a:pt x="144752" y="1213613"/>
                </a:lnTo>
                <a:lnTo>
                  <a:pt x="140114" y="1176572"/>
                </a:lnTo>
                <a:lnTo>
                  <a:pt x="116634" y="1156937"/>
                </a:lnTo>
                <a:lnTo>
                  <a:pt x="36121" y="1143414"/>
                </a:lnTo>
                <a:lnTo>
                  <a:pt x="53366" y="1085088"/>
                </a:lnTo>
                <a:lnTo>
                  <a:pt x="0" y="1006451"/>
                </a:lnTo>
                <a:lnTo>
                  <a:pt x="28314" y="963894"/>
                </a:lnTo>
                <a:lnTo>
                  <a:pt x="7024" y="926358"/>
                </a:lnTo>
                <a:lnTo>
                  <a:pt x="63892" y="913241"/>
                </a:lnTo>
                <a:lnTo>
                  <a:pt x="66973" y="860544"/>
                </a:lnTo>
                <a:lnTo>
                  <a:pt x="131200" y="848756"/>
                </a:lnTo>
                <a:lnTo>
                  <a:pt x="211520" y="744522"/>
                </a:lnTo>
                <a:lnTo>
                  <a:pt x="250761" y="751950"/>
                </a:lnTo>
                <a:lnTo>
                  <a:pt x="278530" y="728208"/>
                </a:lnTo>
                <a:lnTo>
                  <a:pt x="332918" y="728852"/>
                </a:lnTo>
                <a:lnTo>
                  <a:pt x="347690" y="715835"/>
                </a:lnTo>
                <a:lnTo>
                  <a:pt x="313011" y="636146"/>
                </a:lnTo>
                <a:lnTo>
                  <a:pt x="354465" y="587854"/>
                </a:lnTo>
                <a:lnTo>
                  <a:pt x="326509" y="585137"/>
                </a:lnTo>
                <a:lnTo>
                  <a:pt x="325432" y="564067"/>
                </a:lnTo>
                <a:lnTo>
                  <a:pt x="363195" y="573438"/>
                </a:lnTo>
                <a:lnTo>
                  <a:pt x="372366" y="532009"/>
                </a:lnTo>
                <a:lnTo>
                  <a:pt x="355229" y="516126"/>
                </a:lnTo>
                <a:lnTo>
                  <a:pt x="361307" y="453874"/>
                </a:lnTo>
                <a:lnTo>
                  <a:pt x="423585" y="449812"/>
                </a:lnTo>
                <a:lnTo>
                  <a:pt x="465009" y="375378"/>
                </a:lnTo>
                <a:lnTo>
                  <a:pt x="479612" y="315640"/>
                </a:lnTo>
                <a:lnTo>
                  <a:pt x="545462" y="299457"/>
                </a:lnTo>
                <a:lnTo>
                  <a:pt x="505688" y="257349"/>
                </a:lnTo>
                <a:lnTo>
                  <a:pt x="516164" y="212811"/>
                </a:lnTo>
                <a:lnTo>
                  <a:pt x="481895" y="201763"/>
                </a:lnTo>
                <a:lnTo>
                  <a:pt x="516242" y="173295"/>
                </a:lnTo>
                <a:lnTo>
                  <a:pt x="482082" y="128087"/>
                </a:lnTo>
                <a:lnTo>
                  <a:pt x="513764" y="62497"/>
                </a:lnTo>
                <a:lnTo>
                  <a:pt x="577371" y="0"/>
                </a:lnTo>
                <a:lnTo>
                  <a:pt x="601883" y="12040"/>
                </a:lnTo>
                <a:lnTo>
                  <a:pt x="634211" y="87674"/>
                </a:lnTo>
                <a:lnTo>
                  <a:pt x="660444" y="89499"/>
                </a:lnTo>
                <a:lnTo>
                  <a:pt x="745393" y="46102"/>
                </a:lnTo>
                <a:lnTo>
                  <a:pt x="764927" y="50825"/>
                </a:lnTo>
                <a:lnTo>
                  <a:pt x="789153" y="106433"/>
                </a:lnTo>
                <a:lnTo>
                  <a:pt x="822637" y="107233"/>
                </a:lnTo>
                <a:lnTo>
                  <a:pt x="854526" y="165827"/>
                </a:lnTo>
                <a:lnTo>
                  <a:pt x="904857" y="172783"/>
                </a:lnTo>
                <a:lnTo>
                  <a:pt x="875960" y="230468"/>
                </a:lnTo>
                <a:lnTo>
                  <a:pt x="834844" y="268069"/>
                </a:lnTo>
                <a:lnTo>
                  <a:pt x="879704" y="295581"/>
                </a:lnTo>
                <a:lnTo>
                  <a:pt x="931316" y="276017"/>
                </a:lnTo>
                <a:lnTo>
                  <a:pt x="998718" y="294589"/>
                </a:lnTo>
                <a:lnTo>
                  <a:pt x="1014351" y="275939"/>
                </a:lnTo>
                <a:lnTo>
                  <a:pt x="1049114" y="272947"/>
                </a:lnTo>
                <a:lnTo>
                  <a:pt x="1085764" y="188650"/>
                </a:lnTo>
                <a:lnTo>
                  <a:pt x="1092654" y="226840"/>
                </a:lnTo>
                <a:lnTo>
                  <a:pt x="1115239" y="237394"/>
                </a:lnTo>
                <a:lnTo>
                  <a:pt x="1225144" y="217043"/>
                </a:lnTo>
                <a:lnTo>
                  <a:pt x="1234098" y="301238"/>
                </a:lnTo>
                <a:lnTo>
                  <a:pt x="1219189" y="336758"/>
                </a:lnTo>
                <a:lnTo>
                  <a:pt x="1239967" y="350905"/>
                </a:lnTo>
                <a:lnTo>
                  <a:pt x="1238143" y="381797"/>
                </a:lnTo>
                <a:lnTo>
                  <a:pt x="1216023" y="438524"/>
                </a:lnTo>
                <a:lnTo>
                  <a:pt x="1227510" y="479430"/>
                </a:lnTo>
                <a:lnTo>
                  <a:pt x="1188181" y="525073"/>
                </a:lnTo>
                <a:lnTo>
                  <a:pt x="1193691" y="581731"/>
                </a:lnTo>
                <a:lnTo>
                  <a:pt x="1278646" y="601141"/>
                </a:lnTo>
                <a:lnTo>
                  <a:pt x="1343580" y="562954"/>
                </a:lnTo>
                <a:lnTo>
                  <a:pt x="1372461" y="574515"/>
                </a:lnTo>
                <a:lnTo>
                  <a:pt x="1429046" y="512392"/>
                </a:lnTo>
                <a:lnTo>
                  <a:pt x="1462376" y="510865"/>
                </a:lnTo>
                <a:lnTo>
                  <a:pt x="1498166" y="483129"/>
                </a:lnTo>
                <a:lnTo>
                  <a:pt x="1482495" y="458638"/>
                </a:lnTo>
                <a:lnTo>
                  <a:pt x="1503888" y="425845"/>
                </a:lnTo>
                <a:close/>
              </a:path>
            </a:pathLst>
          </a:custGeom>
          <a:solidFill>
            <a:srgbClr val="5B7EA8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3531681" y="3620270"/>
            <a:ext cx="1037563" cy="937442"/>
          </a:xfrm>
          <a:custGeom>
            <a:avLst/>
            <a:gdLst/>
            <a:ahLst/>
            <a:cxnLst/>
            <a:rect l="l" t="t" r="r" b="b"/>
            <a:pathLst>
              <a:path w="1037563" h="937442">
                <a:moveTo>
                  <a:pt x="916501" y="280433"/>
                </a:moveTo>
                <a:lnTo>
                  <a:pt x="954062" y="285426"/>
                </a:lnTo>
                <a:lnTo>
                  <a:pt x="952296" y="300693"/>
                </a:lnTo>
                <a:lnTo>
                  <a:pt x="975521" y="322026"/>
                </a:lnTo>
                <a:lnTo>
                  <a:pt x="1003315" y="311394"/>
                </a:lnTo>
                <a:lnTo>
                  <a:pt x="1037563" y="321622"/>
                </a:lnTo>
                <a:lnTo>
                  <a:pt x="983405" y="428015"/>
                </a:lnTo>
                <a:lnTo>
                  <a:pt x="967548" y="420343"/>
                </a:lnTo>
                <a:lnTo>
                  <a:pt x="958137" y="437843"/>
                </a:lnTo>
                <a:lnTo>
                  <a:pt x="980171" y="481454"/>
                </a:lnTo>
                <a:lnTo>
                  <a:pt x="922344" y="491264"/>
                </a:lnTo>
                <a:lnTo>
                  <a:pt x="841172" y="431384"/>
                </a:lnTo>
                <a:lnTo>
                  <a:pt x="793503" y="430410"/>
                </a:lnTo>
                <a:lnTo>
                  <a:pt x="761299" y="525426"/>
                </a:lnTo>
                <a:lnTo>
                  <a:pt x="718838" y="507737"/>
                </a:lnTo>
                <a:lnTo>
                  <a:pt x="670266" y="573814"/>
                </a:lnTo>
                <a:lnTo>
                  <a:pt x="672640" y="625212"/>
                </a:lnTo>
                <a:lnTo>
                  <a:pt x="640358" y="736338"/>
                </a:lnTo>
                <a:lnTo>
                  <a:pt x="651295" y="752650"/>
                </a:lnTo>
                <a:lnTo>
                  <a:pt x="591710" y="723829"/>
                </a:lnTo>
                <a:lnTo>
                  <a:pt x="546739" y="742588"/>
                </a:lnTo>
                <a:lnTo>
                  <a:pt x="520834" y="825092"/>
                </a:lnTo>
                <a:lnTo>
                  <a:pt x="497158" y="848290"/>
                </a:lnTo>
                <a:lnTo>
                  <a:pt x="512266" y="872445"/>
                </a:lnTo>
                <a:lnTo>
                  <a:pt x="481575" y="928314"/>
                </a:lnTo>
                <a:lnTo>
                  <a:pt x="465052" y="910375"/>
                </a:lnTo>
                <a:lnTo>
                  <a:pt x="421695" y="937442"/>
                </a:lnTo>
                <a:lnTo>
                  <a:pt x="386955" y="917432"/>
                </a:lnTo>
                <a:lnTo>
                  <a:pt x="392596" y="817157"/>
                </a:lnTo>
                <a:lnTo>
                  <a:pt x="363175" y="799541"/>
                </a:lnTo>
                <a:lnTo>
                  <a:pt x="345877" y="823084"/>
                </a:lnTo>
                <a:lnTo>
                  <a:pt x="289781" y="789868"/>
                </a:lnTo>
                <a:lnTo>
                  <a:pt x="283597" y="726776"/>
                </a:lnTo>
                <a:lnTo>
                  <a:pt x="218872" y="662974"/>
                </a:lnTo>
                <a:lnTo>
                  <a:pt x="235969" y="655085"/>
                </a:lnTo>
                <a:lnTo>
                  <a:pt x="254185" y="680038"/>
                </a:lnTo>
                <a:lnTo>
                  <a:pt x="293967" y="662810"/>
                </a:lnTo>
                <a:lnTo>
                  <a:pt x="307205" y="628350"/>
                </a:lnTo>
                <a:lnTo>
                  <a:pt x="302343" y="560093"/>
                </a:lnTo>
                <a:lnTo>
                  <a:pt x="285742" y="549739"/>
                </a:lnTo>
                <a:lnTo>
                  <a:pt x="237185" y="567032"/>
                </a:lnTo>
                <a:lnTo>
                  <a:pt x="168918" y="530874"/>
                </a:lnTo>
                <a:lnTo>
                  <a:pt x="179053" y="513558"/>
                </a:lnTo>
                <a:lnTo>
                  <a:pt x="74608" y="499608"/>
                </a:lnTo>
                <a:lnTo>
                  <a:pt x="64685" y="441481"/>
                </a:lnTo>
                <a:lnTo>
                  <a:pt x="94588" y="350491"/>
                </a:lnTo>
                <a:lnTo>
                  <a:pt x="88238" y="325134"/>
                </a:lnTo>
                <a:lnTo>
                  <a:pt x="54469" y="296644"/>
                </a:lnTo>
                <a:lnTo>
                  <a:pt x="20334" y="298970"/>
                </a:lnTo>
                <a:lnTo>
                  <a:pt x="0" y="256277"/>
                </a:lnTo>
                <a:lnTo>
                  <a:pt x="122776" y="168396"/>
                </a:lnTo>
                <a:lnTo>
                  <a:pt x="89986" y="139829"/>
                </a:lnTo>
                <a:lnTo>
                  <a:pt x="123250" y="124673"/>
                </a:lnTo>
                <a:lnTo>
                  <a:pt x="177227" y="143806"/>
                </a:lnTo>
                <a:lnTo>
                  <a:pt x="161808" y="124406"/>
                </a:lnTo>
                <a:lnTo>
                  <a:pt x="209335" y="87107"/>
                </a:lnTo>
                <a:lnTo>
                  <a:pt x="212396" y="55664"/>
                </a:lnTo>
                <a:lnTo>
                  <a:pt x="240157" y="37864"/>
                </a:lnTo>
                <a:lnTo>
                  <a:pt x="299841" y="47033"/>
                </a:lnTo>
                <a:lnTo>
                  <a:pt x="355749" y="0"/>
                </a:lnTo>
                <a:lnTo>
                  <a:pt x="414068" y="56974"/>
                </a:lnTo>
                <a:lnTo>
                  <a:pt x="481131" y="49660"/>
                </a:lnTo>
                <a:lnTo>
                  <a:pt x="514481" y="28478"/>
                </a:lnTo>
                <a:lnTo>
                  <a:pt x="579708" y="66279"/>
                </a:lnTo>
                <a:lnTo>
                  <a:pt x="635912" y="175589"/>
                </a:lnTo>
                <a:lnTo>
                  <a:pt x="699478" y="135321"/>
                </a:lnTo>
                <a:lnTo>
                  <a:pt x="692280" y="105902"/>
                </a:lnTo>
                <a:lnTo>
                  <a:pt x="718172" y="87894"/>
                </a:lnTo>
                <a:lnTo>
                  <a:pt x="747576" y="113955"/>
                </a:lnTo>
                <a:lnTo>
                  <a:pt x="783151" y="108571"/>
                </a:lnTo>
                <a:lnTo>
                  <a:pt x="793054" y="125213"/>
                </a:lnTo>
                <a:lnTo>
                  <a:pt x="766257" y="150325"/>
                </a:lnTo>
                <a:lnTo>
                  <a:pt x="790799" y="141424"/>
                </a:lnTo>
                <a:lnTo>
                  <a:pt x="819812" y="173341"/>
                </a:lnTo>
                <a:lnTo>
                  <a:pt x="808806" y="191527"/>
                </a:lnTo>
                <a:lnTo>
                  <a:pt x="822860" y="221345"/>
                </a:lnTo>
                <a:lnTo>
                  <a:pt x="843703" y="224128"/>
                </a:lnTo>
                <a:lnTo>
                  <a:pt x="837564" y="251743"/>
                </a:lnTo>
                <a:lnTo>
                  <a:pt x="869948" y="281213"/>
                </a:lnTo>
                <a:close/>
              </a:path>
            </a:pathLst>
          </a:custGeom>
          <a:solidFill>
            <a:srgbClr val="3D5A8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834944" y="1315373"/>
            <a:ext cx="1767525" cy="2415219"/>
          </a:xfrm>
          <a:custGeom>
            <a:avLst/>
            <a:gdLst/>
            <a:ahLst/>
            <a:cxnLst/>
            <a:rect l="l" t="t" r="r" b="b"/>
            <a:pathLst>
              <a:path w="1767525" h="2415219">
                <a:moveTo>
                  <a:pt x="1436442" y="146818"/>
                </a:moveTo>
                <a:lnTo>
                  <a:pt x="1416191" y="245369"/>
                </a:lnTo>
                <a:lnTo>
                  <a:pt x="1449304" y="309637"/>
                </a:lnTo>
                <a:lnTo>
                  <a:pt x="1444356" y="366426"/>
                </a:lnTo>
                <a:lnTo>
                  <a:pt x="1553959" y="402600"/>
                </a:lnTo>
                <a:lnTo>
                  <a:pt x="1599995" y="432314"/>
                </a:lnTo>
                <a:lnTo>
                  <a:pt x="1616723" y="469386"/>
                </a:lnTo>
                <a:lnTo>
                  <a:pt x="1597182" y="589827"/>
                </a:lnTo>
                <a:lnTo>
                  <a:pt x="1603833" y="682288"/>
                </a:lnTo>
                <a:lnTo>
                  <a:pt x="1589519" y="723498"/>
                </a:lnTo>
                <a:lnTo>
                  <a:pt x="1631218" y="751373"/>
                </a:lnTo>
                <a:lnTo>
                  <a:pt x="1651640" y="730996"/>
                </a:lnTo>
                <a:lnTo>
                  <a:pt x="1711906" y="739966"/>
                </a:lnTo>
                <a:lnTo>
                  <a:pt x="1718855" y="793099"/>
                </a:lnTo>
                <a:lnTo>
                  <a:pt x="1756307" y="829777"/>
                </a:lnTo>
                <a:lnTo>
                  <a:pt x="1767525" y="890056"/>
                </a:lnTo>
                <a:lnTo>
                  <a:pt x="1705868" y="940079"/>
                </a:lnTo>
                <a:lnTo>
                  <a:pt x="1674186" y="1005669"/>
                </a:lnTo>
                <a:lnTo>
                  <a:pt x="1708346" y="1050877"/>
                </a:lnTo>
                <a:lnTo>
                  <a:pt x="1673999" y="1079345"/>
                </a:lnTo>
                <a:lnTo>
                  <a:pt x="1708268" y="1090393"/>
                </a:lnTo>
                <a:lnTo>
                  <a:pt x="1697792" y="1134931"/>
                </a:lnTo>
                <a:lnTo>
                  <a:pt x="1737566" y="1177039"/>
                </a:lnTo>
                <a:lnTo>
                  <a:pt x="1671716" y="1193222"/>
                </a:lnTo>
                <a:lnTo>
                  <a:pt x="1657113" y="1252960"/>
                </a:lnTo>
                <a:lnTo>
                  <a:pt x="1615689" y="1327394"/>
                </a:lnTo>
                <a:lnTo>
                  <a:pt x="1553411" y="1331456"/>
                </a:lnTo>
                <a:lnTo>
                  <a:pt x="1547333" y="1393708"/>
                </a:lnTo>
                <a:lnTo>
                  <a:pt x="1564470" y="1409591"/>
                </a:lnTo>
                <a:lnTo>
                  <a:pt x="1555299" y="1451020"/>
                </a:lnTo>
                <a:lnTo>
                  <a:pt x="1517536" y="1441649"/>
                </a:lnTo>
                <a:lnTo>
                  <a:pt x="1518613" y="1462719"/>
                </a:lnTo>
                <a:lnTo>
                  <a:pt x="1546569" y="1465436"/>
                </a:lnTo>
                <a:lnTo>
                  <a:pt x="1505115" y="1513728"/>
                </a:lnTo>
                <a:lnTo>
                  <a:pt x="1539794" y="1593417"/>
                </a:lnTo>
                <a:lnTo>
                  <a:pt x="1525022" y="1606434"/>
                </a:lnTo>
                <a:lnTo>
                  <a:pt x="1470634" y="1605790"/>
                </a:lnTo>
                <a:lnTo>
                  <a:pt x="1442865" y="1629532"/>
                </a:lnTo>
                <a:lnTo>
                  <a:pt x="1403624" y="1622104"/>
                </a:lnTo>
                <a:lnTo>
                  <a:pt x="1323304" y="1726338"/>
                </a:lnTo>
                <a:lnTo>
                  <a:pt x="1259077" y="1738126"/>
                </a:lnTo>
                <a:lnTo>
                  <a:pt x="1255996" y="1790823"/>
                </a:lnTo>
                <a:lnTo>
                  <a:pt x="1199128" y="1803940"/>
                </a:lnTo>
                <a:lnTo>
                  <a:pt x="1220418" y="1841476"/>
                </a:lnTo>
                <a:lnTo>
                  <a:pt x="1192104" y="1884033"/>
                </a:lnTo>
                <a:lnTo>
                  <a:pt x="1208330" y="1918531"/>
                </a:lnTo>
                <a:lnTo>
                  <a:pt x="1143578" y="1930536"/>
                </a:lnTo>
                <a:lnTo>
                  <a:pt x="1103698" y="1962165"/>
                </a:lnTo>
                <a:lnTo>
                  <a:pt x="1075810" y="2002398"/>
                </a:lnTo>
                <a:lnTo>
                  <a:pt x="1069874" y="2060068"/>
                </a:lnTo>
                <a:lnTo>
                  <a:pt x="1033703" y="2096711"/>
                </a:lnTo>
                <a:lnTo>
                  <a:pt x="876732" y="2172595"/>
                </a:lnTo>
                <a:lnTo>
                  <a:pt x="866589" y="2197684"/>
                </a:lnTo>
                <a:lnTo>
                  <a:pt x="892037" y="2247704"/>
                </a:lnTo>
                <a:lnTo>
                  <a:pt x="833850" y="2342209"/>
                </a:lnTo>
                <a:lnTo>
                  <a:pt x="803855" y="2352023"/>
                </a:lnTo>
                <a:lnTo>
                  <a:pt x="750058" y="2305099"/>
                </a:lnTo>
                <a:lnTo>
                  <a:pt x="706901" y="2332828"/>
                </a:lnTo>
                <a:lnTo>
                  <a:pt x="643166" y="2415219"/>
                </a:lnTo>
                <a:lnTo>
                  <a:pt x="565573" y="2360241"/>
                </a:lnTo>
                <a:lnTo>
                  <a:pt x="627639" y="2229477"/>
                </a:lnTo>
                <a:lnTo>
                  <a:pt x="569343" y="2185018"/>
                </a:lnTo>
                <a:lnTo>
                  <a:pt x="575683" y="2106775"/>
                </a:lnTo>
                <a:lnTo>
                  <a:pt x="544198" y="2103901"/>
                </a:lnTo>
                <a:lnTo>
                  <a:pt x="533460" y="2083719"/>
                </a:lnTo>
                <a:lnTo>
                  <a:pt x="556495" y="2011327"/>
                </a:lnTo>
                <a:lnTo>
                  <a:pt x="552693" y="1979721"/>
                </a:lnTo>
                <a:lnTo>
                  <a:pt x="493027" y="1998179"/>
                </a:lnTo>
                <a:lnTo>
                  <a:pt x="397549" y="1911110"/>
                </a:lnTo>
                <a:lnTo>
                  <a:pt x="371329" y="1907906"/>
                </a:lnTo>
                <a:lnTo>
                  <a:pt x="366076" y="1859549"/>
                </a:lnTo>
                <a:lnTo>
                  <a:pt x="329819" y="1842922"/>
                </a:lnTo>
                <a:lnTo>
                  <a:pt x="332247" y="1815357"/>
                </a:lnTo>
                <a:lnTo>
                  <a:pt x="365385" y="1783324"/>
                </a:lnTo>
                <a:lnTo>
                  <a:pt x="376363" y="1692882"/>
                </a:lnTo>
                <a:lnTo>
                  <a:pt x="313702" y="1643013"/>
                </a:lnTo>
                <a:lnTo>
                  <a:pt x="290338" y="1575488"/>
                </a:lnTo>
                <a:lnTo>
                  <a:pt x="309983" y="1559335"/>
                </a:lnTo>
                <a:lnTo>
                  <a:pt x="305537" y="1512646"/>
                </a:lnTo>
                <a:lnTo>
                  <a:pt x="319046" y="1480260"/>
                </a:lnTo>
                <a:lnTo>
                  <a:pt x="347693" y="1462194"/>
                </a:lnTo>
                <a:lnTo>
                  <a:pt x="358572" y="1358836"/>
                </a:lnTo>
                <a:lnTo>
                  <a:pt x="349502" y="1338886"/>
                </a:lnTo>
                <a:lnTo>
                  <a:pt x="292793" y="1305842"/>
                </a:lnTo>
                <a:lnTo>
                  <a:pt x="240361" y="1296304"/>
                </a:lnTo>
                <a:lnTo>
                  <a:pt x="217701" y="1218909"/>
                </a:lnTo>
                <a:lnTo>
                  <a:pt x="235315" y="1183480"/>
                </a:lnTo>
                <a:lnTo>
                  <a:pt x="260955" y="1186704"/>
                </a:lnTo>
                <a:lnTo>
                  <a:pt x="231170" y="1146280"/>
                </a:lnTo>
                <a:lnTo>
                  <a:pt x="230915" y="1112687"/>
                </a:lnTo>
                <a:lnTo>
                  <a:pt x="265239" y="1104286"/>
                </a:lnTo>
                <a:lnTo>
                  <a:pt x="268842" y="1086362"/>
                </a:lnTo>
                <a:lnTo>
                  <a:pt x="225702" y="1060513"/>
                </a:lnTo>
                <a:lnTo>
                  <a:pt x="213841" y="994448"/>
                </a:lnTo>
                <a:lnTo>
                  <a:pt x="239165" y="980312"/>
                </a:lnTo>
                <a:lnTo>
                  <a:pt x="250703" y="950224"/>
                </a:lnTo>
                <a:lnTo>
                  <a:pt x="245127" y="908136"/>
                </a:lnTo>
                <a:lnTo>
                  <a:pt x="298203" y="766382"/>
                </a:lnTo>
                <a:lnTo>
                  <a:pt x="259446" y="713718"/>
                </a:lnTo>
                <a:lnTo>
                  <a:pt x="200900" y="695877"/>
                </a:lnTo>
                <a:lnTo>
                  <a:pt x="185671" y="668669"/>
                </a:lnTo>
                <a:lnTo>
                  <a:pt x="61505" y="599955"/>
                </a:lnTo>
                <a:lnTo>
                  <a:pt x="57234" y="546799"/>
                </a:lnTo>
                <a:lnTo>
                  <a:pt x="0" y="452877"/>
                </a:lnTo>
                <a:lnTo>
                  <a:pt x="42741" y="367330"/>
                </a:lnTo>
                <a:lnTo>
                  <a:pt x="145784" y="351222"/>
                </a:lnTo>
                <a:lnTo>
                  <a:pt x="271713" y="304538"/>
                </a:lnTo>
                <a:lnTo>
                  <a:pt x="373698" y="180143"/>
                </a:lnTo>
                <a:lnTo>
                  <a:pt x="419840" y="156966"/>
                </a:lnTo>
                <a:lnTo>
                  <a:pt x="544094" y="144608"/>
                </a:lnTo>
                <a:lnTo>
                  <a:pt x="640650" y="100181"/>
                </a:lnTo>
                <a:lnTo>
                  <a:pt x="743771" y="76638"/>
                </a:lnTo>
                <a:lnTo>
                  <a:pt x="802155" y="2099"/>
                </a:lnTo>
                <a:lnTo>
                  <a:pt x="831665" y="0"/>
                </a:lnTo>
                <a:lnTo>
                  <a:pt x="990455" y="73116"/>
                </a:lnTo>
                <a:lnTo>
                  <a:pt x="1003658" y="143376"/>
                </a:lnTo>
                <a:lnTo>
                  <a:pt x="943099" y="212193"/>
                </a:lnTo>
                <a:lnTo>
                  <a:pt x="920558" y="290285"/>
                </a:lnTo>
                <a:lnTo>
                  <a:pt x="1039021" y="348475"/>
                </a:lnTo>
                <a:lnTo>
                  <a:pt x="1092054" y="395679"/>
                </a:lnTo>
                <a:lnTo>
                  <a:pt x="1205605" y="372209"/>
                </a:lnTo>
                <a:lnTo>
                  <a:pt x="1282529" y="225394"/>
                </a:lnTo>
                <a:lnTo>
                  <a:pt x="1322451" y="209970"/>
                </a:lnTo>
                <a:lnTo>
                  <a:pt x="1376889" y="156456"/>
                </a:lnTo>
                <a:close/>
              </a:path>
            </a:pathLst>
          </a:custGeom>
          <a:solidFill>
            <a:srgbClr val="4C6C9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3706241" y="4050680"/>
            <a:ext cx="1306137" cy="1952842"/>
          </a:xfrm>
          <a:custGeom>
            <a:avLst/>
            <a:gdLst/>
            <a:ahLst/>
            <a:cxnLst/>
            <a:rect l="l" t="t" r="r" b="b"/>
            <a:pathLst>
              <a:path w="1306137" h="1952842">
                <a:moveTo>
                  <a:pt x="747784" y="60854"/>
                </a:moveTo>
                <a:lnTo>
                  <a:pt x="706292" y="160765"/>
                </a:lnTo>
                <a:lnTo>
                  <a:pt x="760776" y="189773"/>
                </a:lnTo>
                <a:lnTo>
                  <a:pt x="809867" y="189637"/>
                </a:lnTo>
                <a:lnTo>
                  <a:pt x="787084" y="243207"/>
                </a:lnTo>
                <a:lnTo>
                  <a:pt x="843399" y="268248"/>
                </a:lnTo>
                <a:lnTo>
                  <a:pt x="847401" y="299663"/>
                </a:lnTo>
                <a:lnTo>
                  <a:pt x="830087" y="331971"/>
                </a:lnTo>
                <a:lnTo>
                  <a:pt x="874713" y="361981"/>
                </a:lnTo>
                <a:lnTo>
                  <a:pt x="887053" y="299812"/>
                </a:lnTo>
                <a:lnTo>
                  <a:pt x="904556" y="287144"/>
                </a:lnTo>
                <a:lnTo>
                  <a:pt x="1005656" y="296285"/>
                </a:lnTo>
                <a:lnTo>
                  <a:pt x="1027243" y="320521"/>
                </a:lnTo>
                <a:lnTo>
                  <a:pt x="1081411" y="322888"/>
                </a:lnTo>
                <a:lnTo>
                  <a:pt x="1079501" y="253148"/>
                </a:lnTo>
                <a:lnTo>
                  <a:pt x="1114380" y="225810"/>
                </a:lnTo>
                <a:lnTo>
                  <a:pt x="1144697" y="243525"/>
                </a:lnTo>
                <a:lnTo>
                  <a:pt x="1177937" y="237762"/>
                </a:lnTo>
                <a:lnTo>
                  <a:pt x="1221987" y="254520"/>
                </a:lnTo>
                <a:lnTo>
                  <a:pt x="1236719" y="274024"/>
                </a:lnTo>
                <a:lnTo>
                  <a:pt x="1242154" y="293176"/>
                </a:lnTo>
                <a:lnTo>
                  <a:pt x="1222976" y="324253"/>
                </a:lnTo>
                <a:lnTo>
                  <a:pt x="1259942" y="346295"/>
                </a:lnTo>
                <a:lnTo>
                  <a:pt x="1243052" y="414521"/>
                </a:lnTo>
                <a:lnTo>
                  <a:pt x="1306137" y="440913"/>
                </a:lnTo>
                <a:lnTo>
                  <a:pt x="1305208" y="475504"/>
                </a:lnTo>
                <a:lnTo>
                  <a:pt x="1263979" y="473599"/>
                </a:lnTo>
                <a:lnTo>
                  <a:pt x="1218018" y="507739"/>
                </a:lnTo>
                <a:lnTo>
                  <a:pt x="1208864" y="530689"/>
                </a:lnTo>
                <a:lnTo>
                  <a:pt x="1188246" y="515795"/>
                </a:lnTo>
                <a:lnTo>
                  <a:pt x="1122739" y="529586"/>
                </a:lnTo>
                <a:lnTo>
                  <a:pt x="1085768" y="551835"/>
                </a:lnTo>
                <a:lnTo>
                  <a:pt x="1079708" y="574696"/>
                </a:lnTo>
                <a:lnTo>
                  <a:pt x="1083228" y="595401"/>
                </a:lnTo>
                <a:lnTo>
                  <a:pt x="1140206" y="610991"/>
                </a:lnTo>
                <a:lnTo>
                  <a:pt x="1166663" y="633969"/>
                </a:lnTo>
                <a:lnTo>
                  <a:pt x="1162841" y="663915"/>
                </a:lnTo>
                <a:lnTo>
                  <a:pt x="1220337" y="712684"/>
                </a:lnTo>
                <a:lnTo>
                  <a:pt x="1257903" y="797461"/>
                </a:lnTo>
                <a:lnTo>
                  <a:pt x="1229150" y="809262"/>
                </a:lnTo>
                <a:lnTo>
                  <a:pt x="1236878" y="837208"/>
                </a:lnTo>
                <a:lnTo>
                  <a:pt x="1220284" y="883360"/>
                </a:lnTo>
                <a:lnTo>
                  <a:pt x="1149390" y="906080"/>
                </a:lnTo>
                <a:lnTo>
                  <a:pt x="1112546" y="879515"/>
                </a:lnTo>
                <a:lnTo>
                  <a:pt x="1139941" y="813478"/>
                </a:lnTo>
                <a:lnTo>
                  <a:pt x="1118218" y="792130"/>
                </a:lnTo>
                <a:lnTo>
                  <a:pt x="1128812" y="756383"/>
                </a:lnTo>
                <a:lnTo>
                  <a:pt x="1146267" y="746324"/>
                </a:lnTo>
                <a:lnTo>
                  <a:pt x="1112019" y="717326"/>
                </a:lnTo>
                <a:lnTo>
                  <a:pt x="1085170" y="749167"/>
                </a:lnTo>
                <a:lnTo>
                  <a:pt x="1025921" y="700083"/>
                </a:lnTo>
                <a:lnTo>
                  <a:pt x="1001049" y="741696"/>
                </a:lnTo>
                <a:lnTo>
                  <a:pt x="966313" y="728781"/>
                </a:lnTo>
                <a:lnTo>
                  <a:pt x="924100" y="764311"/>
                </a:lnTo>
                <a:lnTo>
                  <a:pt x="906241" y="737730"/>
                </a:lnTo>
                <a:lnTo>
                  <a:pt x="833044" y="732997"/>
                </a:lnTo>
                <a:lnTo>
                  <a:pt x="790046" y="825917"/>
                </a:lnTo>
                <a:lnTo>
                  <a:pt x="783627" y="924150"/>
                </a:lnTo>
                <a:lnTo>
                  <a:pt x="753625" y="932070"/>
                </a:lnTo>
                <a:lnTo>
                  <a:pt x="734405" y="915037"/>
                </a:lnTo>
                <a:lnTo>
                  <a:pt x="705770" y="935703"/>
                </a:lnTo>
                <a:lnTo>
                  <a:pt x="687420" y="984086"/>
                </a:lnTo>
                <a:lnTo>
                  <a:pt x="727759" y="1018523"/>
                </a:lnTo>
                <a:lnTo>
                  <a:pt x="645527" y="1089117"/>
                </a:lnTo>
                <a:lnTo>
                  <a:pt x="622355" y="1153564"/>
                </a:lnTo>
                <a:lnTo>
                  <a:pt x="634037" y="1164249"/>
                </a:lnTo>
                <a:lnTo>
                  <a:pt x="649107" y="1151876"/>
                </a:lnTo>
                <a:lnTo>
                  <a:pt x="672208" y="1159642"/>
                </a:lnTo>
                <a:lnTo>
                  <a:pt x="684218" y="1195951"/>
                </a:lnTo>
                <a:lnTo>
                  <a:pt x="653429" y="1225244"/>
                </a:lnTo>
                <a:lnTo>
                  <a:pt x="592762" y="1233051"/>
                </a:lnTo>
                <a:lnTo>
                  <a:pt x="579059" y="1299700"/>
                </a:lnTo>
                <a:lnTo>
                  <a:pt x="557297" y="1315000"/>
                </a:lnTo>
                <a:lnTo>
                  <a:pt x="554078" y="1422057"/>
                </a:lnTo>
                <a:lnTo>
                  <a:pt x="538836" y="1435281"/>
                </a:lnTo>
                <a:lnTo>
                  <a:pt x="535727" y="1470223"/>
                </a:lnTo>
                <a:lnTo>
                  <a:pt x="555142" y="1484180"/>
                </a:lnTo>
                <a:lnTo>
                  <a:pt x="529447" y="1500098"/>
                </a:lnTo>
                <a:lnTo>
                  <a:pt x="520160" y="1481357"/>
                </a:lnTo>
                <a:lnTo>
                  <a:pt x="506122" y="1508768"/>
                </a:lnTo>
                <a:lnTo>
                  <a:pt x="512659" y="1538699"/>
                </a:lnTo>
                <a:lnTo>
                  <a:pt x="550588" y="1575826"/>
                </a:lnTo>
                <a:lnTo>
                  <a:pt x="535813" y="1636572"/>
                </a:lnTo>
                <a:lnTo>
                  <a:pt x="486787" y="1710922"/>
                </a:lnTo>
                <a:lnTo>
                  <a:pt x="502501" y="1718907"/>
                </a:lnTo>
                <a:lnTo>
                  <a:pt x="466958" y="1739354"/>
                </a:lnTo>
                <a:lnTo>
                  <a:pt x="550336" y="1764797"/>
                </a:lnTo>
                <a:lnTo>
                  <a:pt x="559972" y="1781810"/>
                </a:lnTo>
                <a:lnTo>
                  <a:pt x="550364" y="1807687"/>
                </a:lnTo>
                <a:lnTo>
                  <a:pt x="523546" y="1820507"/>
                </a:lnTo>
                <a:lnTo>
                  <a:pt x="509636" y="1908257"/>
                </a:lnTo>
                <a:lnTo>
                  <a:pt x="477583" y="1945679"/>
                </a:lnTo>
                <a:lnTo>
                  <a:pt x="439535" y="1895202"/>
                </a:lnTo>
                <a:lnTo>
                  <a:pt x="422060" y="1897413"/>
                </a:lnTo>
                <a:lnTo>
                  <a:pt x="382236" y="1935352"/>
                </a:lnTo>
                <a:lnTo>
                  <a:pt x="347962" y="1934381"/>
                </a:lnTo>
                <a:lnTo>
                  <a:pt x="331247" y="1952842"/>
                </a:lnTo>
                <a:lnTo>
                  <a:pt x="341455" y="1807384"/>
                </a:lnTo>
                <a:lnTo>
                  <a:pt x="271440" y="1836838"/>
                </a:lnTo>
                <a:lnTo>
                  <a:pt x="193368" y="1832716"/>
                </a:lnTo>
                <a:lnTo>
                  <a:pt x="164408" y="1800738"/>
                </a:lnTo>
                <a:lnTo>
                  <a:pt x="167759" y="1713172"/>
                </a:lnTo>
                <a:lnTo>
                  <a:pt x="143896" y="1678054"/>
                </a:lnTo>
                <a:lnTo>
                  <a:pt x="142104" y="1587001"/>
                </a:lnTo>
                <a:lnTo>
                  <a:pt x="171251" y="1472022"/>
                </a:lnTo>
                <a:lnTo>
                  <a:pt x="195417" y="1459184"/>
                </a:lnTo>
                <a:lnTo>
                  <a:pt x="251308" y="1329233"/>
                </a:lnTo>
                <a:lnTo>
                  <a:pt x="159731" y="1287098"/>
                </a:lnTo>
                <a:lnTo>
                  <a:pt x="120459" y="1330585"/>
                </a:lnTo>
                <a:lnTo>
                  <a:pt x="86975" y="1314289"/>
                </a:lnTo>
                <a:lnTo>
                  <a:pt x="97479" y="1230157"/>
                </a:lnTo>
                <a:lnTo>
                  <a:pt x="118398" y="1217345"/>
                </a:lnTo>
                <a:lnTo>
                  <a:pt x="128730" y="1047688"/>
                </a:lnTo>
                <a:lnTo>
                  <a:pt x="55702" y="883428"/>
                </a:lnTo>
                <a:lnTo>
                  <a:pt x="44234" y="874526"/>
                </a:lnTo>
                <a:lnTo>
                  <a:pt x="0" y="922016"/>
                </a:lnTo>
                <a:lnTo>
                  <a:pt x="4501" y="849412"/>
                </a:lnTo>
                <a:lnTo>
                  <a:pt x="40487" y="795872"/>
                </a:lnTo>
                <a:lnTo>
                  <a:pt x="12741" y="754264"/>
                </a:lnTo>
                <a:lnTo>
                  <a:pt x="110700" y="621840"/>
                </a:lnTo>
                <a:lnTo>
                  <a:pt x="95612" y="587539"/>
                </a:lnTo>
                <a:lnTo>
                  <a:pt x="131949" y="550291"/>
                </a:lnTo>
                <a:lnTo>
                  <a:pt x="153196" y="502085"/>
                </a:lnTo>
                <a:lnTo>
                  <a:pt x="178210" y="433846"/>
                </a:lnTo>
                <a:lnTo>
                  <a:pt x="171317" y="392674"/>
                </a:lnTo>
                <a:lnTo>
                  <a:pt x="188615" y="369131"/>
                </a:lnTo>
                <a:lnTo>
                  <a:pt x="218036" y="386747"/>
                </a:lnTo>
                <a:lnTo>
                  <a:pt x="212395" y="487022"/>
                </a:lnTo>
                <a:lnTo>
                  <a:pt x="247135" y="507032"/>
                </a:lnTo>
                <a:lnTo>
                  <a:pt x="290492" y="479965"/>
                </a:lnTo>
                <a:lnTo>
                  <a:pt x="307015" y="497904"/>
                </a:lnTo>
                <a:lnTo>
                  <a:pt x="337706" y="442035"/>
                </a:lnTo>
                <a:lnTo>
                  <a:pt x="322598" y="417880"/>
                </a:lnTo>
                <a:lnTo>
                  <a:pt x="346274" y="394682"/>
                </a:lnTo>
                <a:lnTo>
                  <a:pt x="372179" y="312178"/>
                </a:lnTo>
                <a:lnTo>
                  <a:pt x="417150" y="293419"/>
                </a:lnTo>
                <a:lnTo>
                  <a:pt x="476735" y="322240"/>
                </a:lnTo>
                <a:lnTo>
                  <a:pt x="465798" y="305928"/>
                </a:lnTo>
                <a:lnTo>
                  <a:pt x="498080" y="194802"/>
                </a:lnTo>
                <a:lnTo>
                  <a:pt x="495706" y="143404"/>
                </a:lnTo>
                <a:lnTo>
                  <a:pt x="544278" y="77327"/>
                </a:lnTo>
                <a:lnTo>
                  <a:pt x="586739" y="95016"/>
                </a:lnTo>
                <a:lnTo>
                  <a:pt x="618943" y="0"/>
                </a:lnTo>
                <a:lnTo>
                  <a:pt x="666612" y="974"/>
                </a:lnTo>
                <a:lnTo>
                  <a:pt x="703146" y="19543"/>
                </a:lnTo>
                <a:lnTo>
                  <a:pt x="714838" y="47767"/>
                </a:lnTo>
                <a:lnTo>
                  <a:pt x="740044" y="49884"/>
                </a:lnTo>
                <a:close/>
              </a:path>
            </a:pathLst>
          </a:custGeom>
          <a:solidFill>
            <a:srgbClr val="5B7EA8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4173199" y="4750763"/>
            <a:ext cx="1282022" cy="1271147"/>
          </a:xfrm>
          <a:custGeom>
            <a:avLst/>
            <a:gdLst/>
            <a:ahLst/>
            <a:cxnLst/>
            <a:rect l="l" t="t" r="r" b="b"/>
            <a:pathLst>
              <a:path w="1282022" h="1271147">
                <a:moveTo>
                  <a:pt x="708117" y="199757"/>
                </a:moveTo>
                <a:lnTo>
                  <a:pt x="726460" y="226169"/>
                </a:lnTo>
                <a:lnTo>
                  <a:pt x="715376" y="278990"/>
                </a:lnTo>
                <a:lnTo>
                  <a:pt x="754184" y="305368"/>
                </a:lnTo>
                <a:lnTo>
                  <a:pt x="840632" y="429385"/>
                </a:lnTo>
                <a:lnTo>
                  <a:pt x="920475" y="416664"/>
                </a:lnTo>
                <a:lnTo>
                  <a:pt x="950456" y="388463"/>
                </a:lnTo>
                <a:lnTo>
                  <a:pt x="965630" y="345422"/>
                </a:lnTo>
                <a:lnTo>
                  <a:pt x="1024448" y="395538"/>
                </a:lnTo>
                <a:lnTo>
                  <a:pt x="1040543" y="393641"/>
                </a:lnTo>
                <a:lnTo>
                  <a:pt x="1054213" y="310687"/>
                </a:lnTo>
                <a:lnTo>
                  <a:pt x="1097754" y="275409"/>
                </a:lnTo>
                <a:lnTo>
                  <a:pt x="1105596" y="317984"/>
                </a:lnTo>
                <a:lnTo>
                  <a:pt x="1179951" y="294936"/>
                </a:lnTo>
                <a:lnTo>
                  <a:pt x="1258151" y="323709"/>
                </a:lnTo>
                <a:lnTo>
                  <a:pt x="1230957" y="373416"/>
                </a:lnTo>
                <a:lnTo>
                  <a:pt x="1246583" y="383316"/>
                </a:lnTo>
                <a:lnTo>
                  <a:pt x="1228268" y="447713"/>
                </a:lnTo>
                <a:lnTo>
                  <a:pt x="1259314" y="475790"/>
                </a:lnTo>
                <a:lnTo>
                  <a:pt x="1269008" y="519901"/>
                </a:lnTo>
                <a:lnTo>
                  <a:pt x="1248397" y="572830"/>
                </a:lnTo>
                <a:lnTo>
                  <a:pt x="1282022" y="612823"/>
                </a:lnTo>
                <a:lnTo>
                  <a:pt x="1250642" y="679473"/>
                </a:lnTo>
                <a:lnTo>
                  <a:pt x="1271029" y="703866"/>
                </a:lnTo>
                <a:lnTo>
                  <a:pt x="1186437" y="855473"/>
                </a:lnTo>
                <a:lnTo>
                  <a:pt x="1184570" y="867609"/>
                </a:lnTo>
                <a:lnTo>
                  <a:pt x="1207056" y="867947"/>
                </a:lnTo>
                <a:lnTo>
                  <a:pt x="1206922" y="889887"/>
                </a:lnTo>
                <a:lnTo>
                  <a:pt x="1152732" y="945824"/>
                </a:lnTo>
                <a:lnTo>
                  <a:pt x="1179224" y="966200"/>
                </a:lnTo>
                <a:lnTo>
                  <a:pt x="1183390" y="990682"/>
                </a:lnTo>
                <a:lnTo>
                  <a:pt x="1048655" y="1105999"/>
                </a:lnTo>
                <a:lnTo>
                  <a:pt x="958662" y="1133685"/>
                </a:lnTo>
                <a:lnTo>
                  <a:pt x="942658" y="1197859"/>
                </a:lnTo>
                <a:lnTo>
                  <a:pt x="902213" y="1226562"/>
                </a:lnTo>
                <a:lnTo>
                  <a:pt x="869193" y="1218518"/>
                </a:lnTo>
                <a:lnTo>
                  <a:pt x="838760" y="1252509"/>
                </a:lnTo>
                <a:lnTo>
                  <a:pt x="778264" y="1271147"/>
                </a:lnTo>
                <a:lnTo>
                  <a:pt x="770558" y="1248440"/>
                </a:lnTo>
                <a:lnTo>
                  <a:pt x="729892" y="1240974"/>
                </a:lnTo>
                <a:lnTo>
                  <a:pt x="729841" y="1230008"/>
                </a:lnTo>
                <a:lnTo>
                  <a:pt x="799412" y="1206236"/>
                </a:lnTo>
                <a:lnTo>
                  <a:pt x="813375" y="1182557"/>
                </a:lnTo>
                <a:lnTo>
                  <a:pt x="776909" y="1159867"/>
                </a:lnTo>
                <a:lnTo>
                  <a:pt x="829548" y="1133723"/>
                </a:lnTo>
                <a:lnTo>
                  <a:pt x="825728" y="1123595"/>
                </a:lnTo>
                <a:lnTo>
                  <a:pt x="746942" y="1116394"/>
                </a:lnTo>
                <a:lnTo>
                  <a:pt x="720793" y="1090941"/>
                </a:lnTo>
                <a:lnTo>
                  <a:pt x="698128" y="1099810"/>
                </a:lnTo>
                <a:lnTo>
                  <a:pt x="658874" y="1084424"/>
                </a:lnTo>
                <a:lnTo>
                  <a:pt x="564246" y="1004662"/>
                </a:lnTo>
                <a:lnTo>
                  <a:pt x="533626" y="1010198"/>
                </a:lnTo>
                <a:lnTo>
                  <a:pt x="506720" y="979449"/>
                </a:lnTo>
                <a:lnTo>
                  <a:pt x="465836" y="970066"/>
                </a:lnTo>
                <a:lnTo>
                  <a:pt x="405242" y="911616"/>
                </a:lnTo>
                <a:lnTo>
                  <a:pt x="364272" y="919188"/>
                </a:lnTo>
                <a:lnTo>
                  <a:pt x="334636" y="883673"/>
                </a:lnTo>
                <a:lnTo>
                  <a:pt x="288398" y="874237"/>
                </a:lnTo>
                <a:lnTo>
                  <a:pt x="295536" y="913715"/>
                </a:lnTo>
                <a:lnTo>
                  <a:pt x="269561" y="931036"/>
                </a:lnTo>
                <a:lnTo>
                  <a:pt x="306963" y="957829"/>
                </a:lnTo>
                <a:lnTo>
                  <a:pt x="301856" y="1003224"/>
                </a:lnTo>
                <a:lnTo>
                  <a:pt x="287278" y="1012698"/>
                </a:lnTo>
                <a:lnTo>
                  <a:pt x="244658" y="995688"/>
                </a:lnTo>
                <a:lnTo>
                  <a:pt x="239347" y="1082116"/>
                </a:lnTo>
                <a:lnTo>
                  <a:pt x="256454" y="1127196"/>
                </a:lnTo>
                <a:lnTo>
                  <a:pt x="242667" y="1153203"/>
                </a:lnTo>
                <a:lnTo>
                  <a:pt x="186824" y="1191529"/>
                </a:lnTo>
                <a:lnTo>
                  <a:pt x="189337" y="1224607"/>
                </a:lnTo>
                <a:lnTo>
                  <a:pt x="213054" y="1245916"/>
                </a:lnTo>
                <a:lnTo>
                  <a:pt x="146551" y="1245172"/>
                </a:lnTo>
                <a:lnTo>
                  <a:pt x="97906" y="1221327"/>
                </a:lnTo>
                <a:lnTo>
                  <a:pt x="92143" y="1195218"/>
                </a:lnTo>
                <a:lnTo>
                  <a:pt x="63060" y="1219048"/>
                </a:lnTo>
                <a:lnTo>
                  <a:pt x="42678" y="1208174"/>
                </a:lnTo>
                <a:lnTo>
                  <a:pt x="56588" y="1120424"/>
                </a:lnTo>
                <a:lnTo>
                  <a:pt x="83406" y="1107604"/>
                </a:lnTo>
                <a:lnTo>
                  <a:pt x="93014" y="1081727"/>
                </a:lnTo>
                <a:lnTo>
                  <a:pt x="83378" y="1064714"/>
                </a:lnTo>
                <a:lnTo>
                  <a:pt x="0" y="1039271"/>
                </a:lnTo>
                <a:lnTo>
                  <a:pt x="35543" y="1018824"/>
                </a:lnTo>
                <a:lnTo>
                  <a:pt x="19829" y="1010839"/>
                </a:lnTo>
                <a:lnTo>
                  <a:pt x="68855" y="936489"/>
                </a:lnTo>
                <a:lnTo>
                  <a:pt x="83630" y="875743"/>
                </a:lnTo>
                <a:lnTo>
                  <a:pt x="45701" y="838616"/>
                </a:lnTo>
                <a:lnTo>
                  <a:pt x="39164" y="808685"/>
                </a:lnTo>
                <a:lnTo>
                  <a:pt x="53202" y="781274"/>
                </a:lnTo>
                <a:lnTo>
                  <a:pt x="62489" y="800015"/>
                </a:lnTo>
                <a:lnTo>
                  <a:pt x="88184" y="784097"/>
                </a:lnTo>
                <a:lnTo>
                  <a:pt x="68769" y="770140"/>
                </a:lnTo>
                <a:lnTo>
                  <a:pt x="71878" y="735198"/>
                </a:lnTo>
                <a:lnTo>
                  <a:pt x="87120" y="721974"/>
                </a:lnTo>
                <a:lnTo>
                  <a:pt x="90339" y="614917"/>
                </a:lnTo>
                <a:lnTo>
                  <a:pt x="112101" y="599617"/>
                </a:lnTo>
                <a:lnTo>
                  <a:pt x="125804" y="532968"/>
                </a:lnTo>
                <a:lnTo>
                  <a:pt x="186471" y="525161"/>
                </a:lnTo>
                <a:lnTo>
                  <a:pt x="217260" y="495868"/>
                </a:lnTo>
                <a:lnTo>
                  <a:pt x="205250" y="459559"/>
                </a:lnTo>
                <a:lnTo>
                  <a:pt x="182149" y="451793"/>
                </a:lnTo>
                <a:lnTo>
                  <a:pt x="167079" y="464166"/>
                </a:lnTo>
                <a:lnTo>
                  <a:pt x="155397" y="453481"/>
                </a:lnTo>
                <a:lnTo>
                  <a:pt x="178569" y="389034"/>
                </a:lnTo>
                <a:lnTo>
                  <a:pt x="260801" y="318440"/>
                </a:lnTo>
                <a:lnTo>
                  <a:pt x="220462" y="284003"/>
                </a:lnTo>
                <a:lnTo>
                  <a:pt x="238812" y="235620"/>
                </a:lnTo>
                <a:lnTo>
                  <a:pt x="267447" y="214954"/>
                </a:lnTo>
                <a:lnTo>
                  <a:pt x="286667" y="231987"/>
                </a:lnTo>
                <a:lnTo>
                  <a:pt x="316669" y="224067"/>
                </a:lnTo>
                <a:lnTo>
                  <a:pt x="323088" y="125834"/>
                </a:lnTo>
                <a:lnTo>
                  <a:pt x="360536" y="40198"/>
                </a:lnTo>
                <a:lnTo>
                  <a:pt x="439283" y="37647"/>
                </a:lnTo>
                <a:lnTo>
                  <a:pt x="457142" y="64228"/>
                </a:lnTo>
                <a:lnTo>
                  <a:pt x="499355" y="28698"/>
                </a:lnTo>
                <a:lnTo>
                  <a:pt x="534091" y="41613"/>
                </a:lnTo>
                <a:lnTo>
                  <a:pt x="558963" y="0"/>
                </a:lnTo>
                <a:lnTo>
                  <a:pt x="618212" y="49084"/>
                </a:lnTo>
                <a:lnTo>
                  <a:pt x="645061" y="17243"/>
                </a:lnTo>
                <a:lnTo>
                  <a:pt x="679309" y="46241"/>
                </a:lnTo>
                <a:lnTo>
                  <a:pt x="661854" y="56300"/>
                </a:lnTo>
                <a:lnTo>
                  <a:pt x="651260" y="92047"/>
                </a:lnTo>
                <a:lnTo>
                  <a:pt x="672983" y="113395"/>
                </a:lnTo>
                <a:lnTo>
                  <a:pt x="645588" y="179432"/>
                </a:lnTo>
                <a:lnTo>
                  <a:pt x="682432" y="205997"/>
                </a:lnTo>
                <a:lnTo>
                  <a:pt x="697404" y="193079"/>
                </a:lnTo>
                <a:close/>
              </a:path>
            </a:pathLst>
          </a:custGeom>
          <a:solidFill>
            <a:srgbClr val="3D5A8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124109" y="3233904"/>
            <a:ext cx="1110334" cy="1199999"/>
          </a:xfrm>
          <a:custGeom>
            <a:avLst/>
            <a:gdLst/>
            <a:ahLst/>
            <a:cxnLst/>
            <a:rect l="l" t="t" r="r" b="b"/>
            <a:pathLst>
              <a:path w="1110334" h="1199999">
                <a:moveTo>
                  <a:pt x="1057705" y="405660"/>
                </a:moveTo>
                <a:lnTo>
                  <a:pt x="1047317" y="424715"/>
                </a:lnTo>
                <a:lnTo>
                  <a:pt x="1009890" y="439775"/>
                </a:lnTo>
                <a:lnTo>
                  <a:pt x="1000365" y="476655"/>
                </a:lnTo>
                <a:lnTo>
                  <a:pt x="959080" y="446022"/>
                </a:lnTo>
                <a:lnTo>
                  <a:pt x="942519" y="452514"/>
                </a:lnTo>
                <a:lnTo>
                  <a:pt x="948092" y="474538"/>
                </a:lnTo>
                <a:lnTo>
                  <a:pt x="868411" y="465450"/>
                </a:lnTo>
                <a:lnTo>
                  <a:pt x="839062" y="476809"/>
                </a:lnTo>
                <a:lnTo>
                  <a:pt x="841376" y="514655"/>
                </a:lnTo>
                <a:lnTo>
                  <a:pt x="803469" y="572453"/>
                </a:lnTo>
                <a:lnTo>
                  <a:pt x="781511" y="566411"/>
                </a:lnTo>
                <a:lnTo>
                  <a:pt x="783444" y="535952"/>
                </a:lnTo>
                <a:lnTo>
                  <a:pt x="733361" y="509202"/>
                </a:lnTo>
                <a:lnTo>
                  <a:pt x="677969" y="526157"/>
                </a:lnTo>
                <a:lnTo>
                  <a:pt x="691414" y="582652"/>
                </a:lnTo>
                <a:lnTo>
                  <a:pt x="772458" y="598668"/>
                </a:lnTo>
                <a:lnTo>
                  <a:pt x="787708" y="614352"/>
                </a:lnTo>
                <a:lnTo>
                  <a:pt x="753903" y="644518"/>
                </a:lnTo>
                <a:lnTo>
                  <a:pt x="776162" y="681450"/>
                </a:lnTo>
                <a:lnTo>
                  <a:pt x="824138" y="640569"/>
                </a:lnTo>
                <a:lnTo>
                  <a:pt x="837263" y="609540"/>
                </a:lnTo>
                <a:lnTo>
                  <a:pt x="879147" y="594833"/>
                </a:lnTo>
                <a:lnTo>
                  <a:pt x="884717" y="573841"/>
                </a:lnTo>
                <a:lnTo>
                  <a:pt x="955444" y="550205"/>
                </a:lnTo>
                <a:lnTo>
                  <a:pt x="971779" y="574018"/>
                </a:lnTo>
                <a:lnTo>
                  <a:pt x="953734" y="603144"/>
                </a:lnTo>
                <a:lnTo>
                  <a:pt x="928382" y="611309"/>
                </a:lnTo>
                <a:lnTo>
                  <a:pt x="925226" y="653189"/>
                </a:lnTo>
                <a:lnTo>
                  <a:pt x="895007" y="646296"/>
                </a:lnTo>
                <a:lnTo>
                  <a:pt x="918454" y="657774"/>
                </a:lnTo>
                <a:lnTo>
                  <a:pt x="904107" y="725708"/>
                </a:lnTo>
                <a:lnTo>
                  <a:pt x="941388" y="755520"/>
                </a:lnTo>
                <a:lnTo>
                  <a:pt x="871489" y="805586"/>
                </a:lnTo>
                <a:lnTo>
                  <a:pt x="820798" y="792733"/>
                </a:lnTo>
                <a:lnTo>
                  <a:pt x="811891" y="770972"/>
                </a:lnTo>
                <a:lnTo>
                  <a:pt x="780782" y="826815"/>
                </a:lnTo>
                <a:lnTo>
                  <a:pt x="742769" y="827481"/>
                </a:lnTo>
                <a:lnTo>
                  <a:pt x="721860" y="910455"/>
                </a:lnTo>
                <a:lnTo>
                  <a:pt x="736300" y="968271"/>
                </a:lnTo>
                <a:lnTo>
                  <a:pt x="723596" y="992869"/>
                </a:lnTo>
                <a:lnTo>
                  <a:pt x="640728" y="1030001"/>
                </a:lnTo>
                <a:lnTo>
                  <a:pt x="557098" y="1048735"/>
                </a:lnTo>
                <a:lnTo>
                  <a:pt x="532518" y="1037485"/>
                </a:lnTo>
                <a:lnTo>
                  <a:pt x="549600" y="1062695"/>
                </a:lnTo>
                <a:lnTo>
                  <a:pt x="533767" y="1080965"/>
                </a:lnTo>
                <a:lnTo>
                  <a:pt x="561597" y="1094690"/>
                </a:lnTo>
                <a:lnTo>
                  <a:pt x="560941" y="1110099"/>
                </a:lnTo>
                <a:lnTo>
                  <a:pt x="507361" y="1139377"/>
                </a:lnTo>
                <a:lnTo>
                  <a:pt x="502552" y="1171384"/>
                </a:lnTo>
                <a:lnTo>
                  <a:pt x="472298" y="1159279"/>
                </a:lnTo>
                <a:lnTo>
                  <a:pt x="422257" y="1199999"/>
                </a:lnTo>
                <a:lnTo>
                  <a:pt x="423809" y="1165564"/>
                </a:lnTo>
                <a:lnTo>
                  <a:pt x="388506" y="1170294"/>
                </a:lnTo>
                <a:lnTo>
                  <a:pt x="399868" y="1122045"/>
                </a:lnTo>
                <a:lnTo>
                  <a:pt x="382312" y="1119469"/>
                </a:lnTo>
                <a:lnTo>
                  <a:pt x="361812" y="1140636"/>
                </a:lnTo>
                <a:lnTo>
                  <a:pt x="320406" y="1134093"/>
                </a:lnTo>
                <a:lnTo>
                  <a:pt x="322566" y="1092119"/>
                </a:lnTo>
                <a:lnTo>
                  <a:pt x="297484" y="1043066"/>
                </a:lnTo>
                <a:lnTo>
                  <a:pt x="259950" y="1066538"/>
                </a:lnTo>
                <a:lnTo>
                  <a:pt x="145804" y="1003514"/>
                </a:lnTo>
                <a:lnTo>
                  <a:pt x="130585" y="974632"/>
                </a:lnTo>
                <a:lnTo>
                  <a:pt x="166382" y="906653"/>
                </a:lnTo>
                <a:lnTo>
                  <a:pt x="133259" y="863256"/>
                </a:lnTo>
                <a:lnTo>
                  <a:pt x="146344" y="820856"/>
                </a:lnTo>
                <a:lnTo>
                  <a:pt x="59946" y="843982"/>
                </a:lnTo>
                <a:lnTo>
                  <a:pt x="65683" y="773825"/>
                </a:lnTo>
                <a:lnTo>
                  <a:pt x="29896" y="740543"/>
                </a:lnTo>
                <a:lnTo>
                  <a:pt x="40639" y="680575"/>
                </a:lnTo>
                <a:lnTo>
                  <a:pt x="0" y="640577"/>
                </a:lnTo>
                <a:lnTo>
                  <a:pt x="32972" y="618283"/>
                </a:lnTo>
                <a:lnTo>
                  <a:pt x="35331" y="562967"/>
                </a:lnTo>
                <a:lnTo>
                  <a:pt x="54266" y="543478"/>
                </a:lnTo>
                <a:lnTo>
                  <a:pt x="105475" y="573246"/>
                </a:lnTo>
                <a:lnTo>
                  <a:pt x="100610" y="594985"/>
                </a:lnTo>
                <a:lnTo>
                  <a:pt x="118703" y="600344"/>
                </a:lnTo>
                <a:lnTo>
                  <a:pt x="216473" y="571656"/>
                </a:lnTo>
                <a:lnTo>
                  <a:pt x="211984" y="517801"/>
                </a:lnTo>
                <a:lnTo>
                  <a:pt x="262521" y="482216"/>
                </a:lnTo>
                <a:lnTo>
                  <a:pt x="276408" y="441710"/>
                </a:lnTo>
                <a:lnTo>
                  <a:pt x="354001" y="496688"/>
                </a:lnTo>
                <a:lnTo>
                  <a:pt x="417736" y="414297"/>
                </a:lnTo>
                <a:lnTo>
                  <a:pt x="460893" y="386568"/>
                </a:lnTo>
                <a:lnTo>
                  <a:pt x="514690" y="433492"/>
                </a:lnTo>
                <a:lnTo>
                  <a:pt x="544685" y="423678"/>
                </a:lnTo>
                <a:lnTo>
                  <a:pt x="602872" y="329173"/>
                </a:lnTo>
                <a:lnTo>
                  <a:pt x="577424" y="279153"/>
                </a:lnTo>
                <a:lnTo>
                  <a:pt x="587567" y="254064"/>
                </a:lnTo>
                <a:lnTo>
                  <a:pt x="744538" y="178180"/>
                </a:lnTo>
                <a:lnTo>
                  <a:pt x="780709" y="141537"/>
                </a:lnTo>
                <a:lnTo>
                  <a:pt x="786645" y="83867"/>
                </a:lnTo>
                <a:lnTo>
                  <a:pt x="854413" y="12005"/>
                </a:lnTo>
                <a:lnTo>
                  <a:pt x="919165" y="0"/>
                </a:lnTo>
                <a:lnTo>
                  <a:pt x="956305" y="44139"/>
                </a:lnTo>
                <a:lnTo>
                  <a:pt x="939060" y="102465"/>
                </a:lnTo>
                <a:lnTo>
                  <a:pt x="1019573" y="115988"/>
                </a:lnTo>
                <a:lnTo>
                  <a:pt x="1043053" y="135623"/>
                </a:lnTo>
                <a:lnTo>
                  <a:pt x="1047110" y="216828"/>
                </a:lnTo>
                <a:lnTo>
                  <a:pt x="1013029" y="277670"/>
                </a:lnTo>
                <a:lnTo>
                  <a:pt x="954887" y="299921"/>
                </a:lnTo>
                <a:lnTo>
                  <a:pt x="1006655" y="326943"/>
                </a:lnTo>
                <a:lnTo>
                  <a:pt x="1077228" y="302265"/>
                </a:lnTo>
                <a:lnTo>
                  <a:pt x="1110334" y="351177"/>
                </a:lnTo>
                <a:lnTo>
                  <a:pt x="1102880" y="365637"/>
                </a:lnTo>
                <a:lnTo>
                  <a:pt x="1060891" y="376963"/>
                </a:lnTo>
                <a:close/>
              </a:path>
            </a:pathLst>
          </a:custGeom>
          <a:solidFill>
            <a:srgbClr val="4C6C9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2660218" y="3927238"/>
            <a:ext cx="176724" cy="195259"/>
          </a:xfrm>
          <a:custGeom>
            <a:avLst/>
            <a:gdLst/>
            <a:ahLst/>
            <a:cxnLst/>
            <a:rect l="l" t="t" r="r" b="b"/>
            <a:pathLst>
              <a:path w="176724" h="195259">
                <a:moveTo>
                  <a:pt x="101110" y="18229"/>
                </a:moveTo>
                <a:lnTo>
                  <a:pt x="81652" y="0"/>
                </a:lnTo>
                <a:lnTo>
                  <a:pt x="68138" y="6643"/>
                </a:lnTo>
                <a:lnTo>
                  <a:pt x="59464" y="40281"/>
                </a:lnTo>
                <a:lnTo>
                  <a:pt x="18010" y="38591"/>
                </a:lnTo>
                <a:lnTo>
                  <a:pt x="0" y="55503"/>
                </a:lnTo>
                <a:lnTo>
                  <a:pt x="17596" y="75698"/>
                </a:lnTo>
                <a:lnTo>
                  <a:pt x="17788" y="127365"/>
                </a:lnTo>
                <a:lnTo>
                  <a:pt x="67389" y="195259"/>
                </a:lnTo>
                <a:lnTo>
                  <a:pt x="100789" y="159792"/>
                </a:lnTo>
                <a:lnTo>
                  <a:pt x="176724" y="122377"/>
                </a:lnTo>
                <a:lnTo>
                  <a:pt x="164121" y="90503"/>
                </a:lnTo>
                <a:lnTo>
                  <a:pt x="142296" y="89567"/>
                </a:lnTo>
                <a:lnTo>
                  <a:pt x="130077" y="64457"/>
                </a:lnTo>
                <a:lnTo>
                  <a:pt x="110001" y="55316"/>
                </a:lnTo>
                <a:close/>
              </a:path>
            </a:pathLst>
          </a:cu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3001976" y="3597436"/>
            <a:ext cx="845915" cy="1092445"/>
          </a:xfrm>
          <a:custGeom>
            <a:avLst/>
            <a:gdLst/>
            <a:ahLst/>
            <a:cxnLst/>
            <a:rect l="l" t="t" r="r" b="b"/>
            <a:pathLst>
              <a:path w="845915" h="1092445">
                <a:moveTo>
                  <a:pt x="845915" y="46198"/>
                </a:moveTo>
                <a:lnTo>
                  <a:pt x="829546" y="69867"/>
                </a:lnTo>
                <a:lnTo>
                  <a:pt x="769862" y="60698"/>
                </a:lnTo>
                <a:lnTo>
                  <a:pt x="742101" y="78498"/>
                </a:lnTo>
                <a:lnTo>
                  <a:pt x="739040" y="109941"/>
                </a:lnTo>
                <a:lnTo>
                  <a:pt x="691513" y="147240"/>
                </a:lnTo>
                <a:lnTo>
                  <a:pt x="706932" y="166640"/>
                </a:lnTo>
                <a:lnTo>
                  <a:pt x="652955" y="147507"/>
                </a:lnTo>
                <a:lnTo>
                  <a:pt x="619691" y="162663"/>
                </a:lnTo>
                <a:lnTo>
                  <a:pt x="652481" y="191230"/>
                </a:lnTo>
                <a:lnTo>
                  <a:pt x="529705" y="279111"/>
                </a:lnTo>
                <a:lnTo>
                  <a:pt x="550039" y="321804"/>
                </a:lnTo>
                <a:lnTo>
                  <a:pt x="584174" y="319478"/>
                </a:lnTo>
                <a:lnTo>
                  <a:pt x="617943" y="347968"/>
                </a:lnTo>
                <a:lnTo>
                  <a:pt x="624293" y="373325"/>
                </a:lnTo>
                <a:lnTo>
                  <a:pt x="594390" y="464315"/>
                </a:lnTo>
                <a:lnTo>
                  <a:pt x="604313" y="522442"/>
                </a:lnTo>
                <a:lnTo>
                  <a:pt x="585642" y="533253"/>
                </a:lnTo>
                <a:lnTo>
                  <a:pt x="574770" y="579441"/>
                </a:lnTo>
                <a:lnTo>
                  <a:pt x="533831" y="644380"/>
                </a:lnTo>
                <a:lnTo>
                  <a:pt x="501069" y="661718"/>
                </a:lnTo>
                <a:lnTo>
                  <a:pt x="505673" y="695611"/>
                </a:lnTo>
                <a:lnTo>
                  <a:pt x="478636" y="733245"/>
                </a:lnTo>
                <a:lnTo>
                  <a:pt x="520504" y="730724"/>
                </a:lnTo>
                <a:lnTo>
                  <a:pt x="498995" y="763756"/>
                </a:lnTo>
                <a:lnTo>
                  <a:pt x="507747" y="823513"/>
                </a:lnTo>
                <a:lnTo>
                  <a:pt x="475951" y="833005"/>
                </a:lnTo>
                <a:lnTo>
                  <a:pt x="419722" y="935518"/>
                </a:lnTo>
                <a:lnTo>
                  <a:pt x="387992" y="944232"/>
                </a:lnTo>
                <a:lnTo>
                  <a:pt x="378909" y="933986"/>
                </a:lnTo>
                <a:lnTo>
                  <a:pt x="353191" y="959782"/>
                </a:lnTo>
                <a:lnTo>
                  <a:pt x="308722" y="1049720"/>
                </a:lnTo>
                <a:lnTo>
                  <a:pt x="318658" y="1092445"/>
                </a:lnTo>
                <a:lnTo>
                  <a:pt x="276853" y="1072387"/>
                </a:lnTo>
                <a:lnTo>
                  <a:pt x="165264" y="1073290"/>
                </a:lnTo>
                <a:lnTo>
                  <a:pt x="109464" y="1051940"/>
                </a:lnTo>
                <a:lnTo>
                  <a:pt x="86875" y="1051882"/>
                </a:lnTo>
                <a:lnTo>
                  <a:pt x="91401" y="1084165"/>
                </a:lnTo>
                <a:lnTo>
                  <a:pt x="48108" y="1078162"/>
                </a:lnTo>
                <a:lnTo>
                  <a:pt x="40319" y="981009"/>
                </a:lnTo>
                <a:lnTo>
                  <a:pt x="96566" y="926144"/>
                </a:lnTo>
                <a:lnTo>
                  <a:pt x="127093" y="865116"/>
                </a:lnTo>
                <a:lnTo>
                  <a:pt x="83592" y="829611"/>
                </a:lnTo>
                <a:lnTo>
                  <a:pt x="69847" y="862184"/>
                </a:lnTo>
                <a:lnTo>
                  <a:pt x="56999" y="861127"/>
                </a:lnTo>
                <a:lnTo>
                  <a:pt x="24898" y="808375"/>
                </a:lnTo>
                <a:lnTo>
                  <a:pt x="53457" y="686030"/>
                </a:lnTo>
                <a:lnTo>
                  <a:pt x="96089" y="645661"/>
                </a:lnTo>
                <a:lnTo>
                  <a:pt x="94724" y="602358"/>
                </a:lnTo>
                <a:lnTo>
                  <a:pt x="41280" y="592649"/>
                </a:lnTo>
                <a:lnTo>
                  <a:pt x="43031" y="576393"/>
                </a:lnTo>
                <a:lnTo>
                  <a:pt x="72539" y="566565"/>
                </a:lnTo>
                <a:lnTo>
                  <a:pt x="57759" y="525043"/>
                </a:lnTo>
                <a:lnTo>
                  <a:pt x="91129" y="459773"/>
                </a:lnTo>
                <a:lnTo>
                  <a:pt x="74161" y="426845"/>
                </a:lnTo>
                <a:lnTo>
                  <a:pt x="40246" y="417174"/>
                </a:lnTo>
                <a:lnTo>
                  <a:pt x="63521" y="391988"/>
                </a:lnTo>
                <a:lnTo>
                  <a:pt x="26240" y="362176"/>
                </a:lnTo>
                <a:lnTo>
                  <a:pt x="40587" y="294242"/>
                </a:lnTo>
                <a:lnTo>
                  <a:pt x="17140" y="282764"/>
                </a:lnTo>
                <a:lnTo>
                  <a:pt x="47359" y="289657"/>
                </a:lnTo>
                <a:lnTo>
                  <a:pt x="50515" y="247777"/>
                </a:lnTo>
                <a:lnTo>
                  <a:pt x="75867" y="239612"/>
                </a:lnTo>
                <a:lnTo>
                  <a:pt x="93912" y="210486"/>
                </a:lnTo>
                <a:lnTo>
                  <a:pt x="77577" y="186673"/>
                </a:lnTo>
                <a:lnTo>
                  <a:pt x="6850" y="210309"/>
                </a:lnTo>
                <a:lnTo>
                  <a:pt x="1280" y="231301"/>
                </a:lnTo>
                <a:lnTo>
                  <a:pt x="0" y="199039"/>
                </a:lnTo>
                <a:lnTo>
                  <a:pt x="17087" y="181031"/>
                </a:lnTo>
                <a:lnTo>
                  <a:pt x="16915" y="111838"/>
                </a:lnTo>
                <a:lnTo>
                  <a:pt x="70225" y="111006"/>
                </a:lnTo>
                <a:lnTo>
                  <a:pt x="64652" y="88982"/>
                </a:lnTo>
                <a:lnTo>
                  <a:pt x="81213" y="82490"/>
                </a:lnTo>
                <a:lnTo>
                  <a:pt x="122498" y="113123"/>
                </a:lnTo>
                <a:lnTo>
                  <a:pt x="132023" y="76243"/>
                </a:lnTo>
                <a:lnTo>
                  <a:pt x="169450" y="61183"/>
                </a:lnTo>
                <a:lnTo>
                  <a:pt x="179838" y="42128"/>
                </a:lnTo>
                <a:lnTo>
                  <a:pt x="191139" y="48206"/>
                </a:lnTo>
                <a:lnTo>
                  <a:pt x="190818" y="91091"/>
                </a:lnTo>
                <a:lnTo>
                  <a:pt x="209953" y="107428"/>
                </a:lnTo>
                <a:lnTo>
                  <a:pt x="280829" y="68853"/>
                </a:lnTo>
                <a:lnTo>
                  <a:pt x="439581" y="17092"/>
                </a:lnTo>
                <a:lnTo>
                  <a:pt x="467042" y="29796"/>
                </a:lnTo>
                <a:lnTo>
                  <a:pt x="474049" y="56999"/>
                </a:lnTo>
                <a:lnTo>
                  <a:pt x="523332" y="58470"/>
                </a:lnTo>
                <a:lnTo>
                  <a:pt x="566724" y="41624"/>
                </a:lnTo>
                <a:lnTo>
                  <a:pt x="616767" y="61929"/>
                </a:lnTo>
                <a:lnTo>
                  <a:pt x="692404" y="40087"/>
                </a:lnTo>
                <a:lnTo>
                  <a:pt x="750518" y="0"/>
                </a:lnTo>
                <a:lnTo>
                  <a:pt x="788788" y="19060"/>
                </a:lnTo>
                <a:lnTo>
                  <a:pt x="804491" y="43650"/>
                </a:lnTo>
                <a:lnTo>
                  <a:pt x="836683" y="32187"/>
                </a:lnTo>
                <a:close/>
              </a:path>
            </a:pathLst>
          </a:custGeom>
          <a:solidFill>
            <a:srgbClr val="5B7EA8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2656627" y="4004876"/>
            <a:ext cx="472442" cy="675897"/>
          </a:xfrm>
          <a:custGeom>
            <a:avLst/>
            <a:gdLst/>
            <a:ahLst/>
            <a:cxnLst/>
            <a:rect l="l" t="t" r="r" b="b"/>
            <a:pathLst>
              <a:path w="472442" h="675897">
                <a:moveTo>
                  <a:pt x="288280" y="21761"/>
                </a:moveTo>
                <a:lnTo>
                  <a:pt x="338971" y="34614"/>
                </a:lnTo>
                <a:lnTo>
                  <a:pt x="385595" y="9734"/>
                </a:lnTo>
                <a:lnTo>
                  <a:pt x="419510" y="19405"/>
                </a:lnTo>
                <a:lnTo>
                  <a:pt x="436478" y="52333"/>
                </a:lnTo>
                <a:lnTo>
                  <a:pt x="403108" y="117603"/>
                </a:lnTo>
                <a:lnTo>
                  <a:pt x="417888" y="159125"/>
                </a:lnTo>
                <a:lnTo>
                  <a:pt x="388380" y="168953"/>
                </a:lnTo>
                <a:lnTo>
                  <a:pt x="386629" y="185209"/>
                </a:lnTo>
                <a:lnTo>
                  <a:pt x="440073" y="194918"/>
                </a:lnTo>
                <a:lnTo>
                  <a:pt x="441438" y="238221"/>
                </a:lnTo>
                <a:lnTo>
                  <a:pt x="398806" y="278590"/>
                </a:lnTo>
                <a:lnTo>
                  <a:pt x="398397" y="315508"/>
                </a:lnTo>
                <a:lnTo>
                  <a:pt x="370247" y="400935"/>
                </a:lnTo>
                <a:lnTo>
                  <a:pt x="402348" y="453687"/>
                </a:lnTo>
                <a:lnTo>
                  <a:pt x="415196" y="454744"/>
                </a:lnTo>
                <a:lnTo>
                  <a:pt x="428941" y="422171"/>
                </a:lnTo>
                <a:lnTo>
                  <a:pt x="472442" y="457676"/>
                </a:lnTo>
                <a:lnTo>
                  <a:pt x="461774" y="461544"/>
                </a:lnTo>
                <a:lnTo>
                  <a:pt x="441915" y="518704"/>
                </a:lnTo>
                <a:lnTo>
                  <a:pt x="420161" y="529062"/>
                </a:lnTo>
                <a:lnTo>
                  <a:pt x="385668" y="573569"/>
                </a:lnTo>
                <a:lnTo>
                  <a:pt x="381402" y="609358"/>
                </a:lnTo>
                <a:lnTo>
                  <a:pt x="393457" y="670722"/>
                </a:lnTo>
                <a:lnTo>
                  <a:pt x="332711" y="675897"/>
                </a:lnTo>
                <a:lnTo>
                  <a:pt x="322944" y="643372"/>
                </a:lnTo>
                <a:lnTo>
                  <a:pt x="216188" y="635303"/>
                </a:lnTo>
                <a:lnTo>
                  <a:pt x="203176" y="648673"/>
                </a:lnTo>
                <a:lnTo>
                  <a:pt x="143334" y="639201"/>
                </a:lnTo>
                <a:lnTo>
                  <a:pt x="126508" y="544119"/>
                </a:lnTo>
                <a:lnTo>
                  <a:pt x="144901" y="525151"/>
                </a:lnTo>
                <a:lnTo>
                  <a:pt x="124002" y="503472"/>
                </a:lnTo>
                <a:lnTo>
                  <a:pt x="99801" y="504540"/>
                </a:lnTo>
                <a:lnTo>
                  <a:pt x="95310" y="450278"/>
                </a:lnTo>
                <a:lnTo>
                  <a:pt x="80739" y="419429"/>
                </a:lnTo>
                <a:lnTo>
                  <a:pt x="6121" y="352184"/>
                </a:lnTo>
                <a:lnTo>
                  <a:pt x="28423" y="339127"/>
                </a:lnTo>
                <a:lnTo>
                  <a:pt x="29079" y="323718"/>
                </a:lnTo>
                <a:lnTo>
                  <a:pt x="1249" y="309993"/>
                </a:lnTo>
                <a:lnTo>
                  <a:pt x="17082" y="291723"/>
                </a:lnTo>
                <a:lnTo>
                  <a:pt x="0" y="266513"/>
                </a:lnTo>
                <a:lnTo>
                  <a:pt x="24580" y="277763"/>
                </a:lnTo>
                <a:lnTo>
                  <a:pt x="108210" y="259029"/>
                </a:lnTo>
                <a:lnTo>
                  <a:pt x="137894" y="237641"/>
                </a:lnTo>
                <a:lnTo>
                  <a:pt x="167281" y="236680"/>
                </a:lnTo>
                <a:lnTo>
                  <a:pt x="191078" y="221897"/>
                </a:lnTo>
                <a:lnTo>
                  <a:pt x="203782" y="197299"/>
                </a:lnTo>
                <a:lnTo>
                  <a:pt x="189342" y="139483"/>
                </a:lnTo>
                <a:lnTo>
                  <a:pt x="210251" y="56509"/>
                </a:lnTo>
                <a:lnTo>
                  <a:pt x="248264" y="55843"/>
                </a:lnTo>
                <a:lnTo>
                  <a:pt x="279373" y="0"/>
                </a:lnTo>
                <a:close/>
              </a:path>
            </a:pathLst>
          </a:custGeom>
          <a:solidFill>
            <a:srgbClr val="3D5A8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2660218" y="3927238"/>
            <a:ext cx="176724" cy="195259"/>
          </a:xfrm>
          <a:custGeom>
            <a:avLst/>
            <a:gdLst/>
            <a:ahLst/>
            <a:cxnLst/>
            <a:rect l="l" t="t" r="r" b="b"/>
            <a:pathLst>
              <a:path w="176724" h="195259">
                <a:moveTo>
                  <a:pt x="101110" y="18229"/>
                </a:moveTo>
                <a:lnTo>
                  <a:pt x="110001" y="55316"/>
                </a:lnTo>
                <a:lnTo>
                  <a:pt x="130077" y="64457"/>
                </a:lnTo>
                <a:lnTo>
                  <a:pt x="142296" y="89567"/>
                </a:lnTo>
                <a:lnTo>
                  <a:pt x="164121" y="90503"/>
                </a:lnTo>
                <a:lnTo>
                  <a:pt x="176724" y="122377"/>
                </a:lnTo>
                <a:lnTo>
                  <a:pt x="100789" y="159792"/>
                </a:lnTo>
                <a:lnTo>
                  <a:pt x="67389" y="195259"/>
                </a:lnTo>
                <a:lnTo>
                  <a:pt x="17788" y="127365"/>
                </a:lnTo>
                <a:lnTo>
                  <a:pt x="17596" y="75698"/>
                </a:lnTo>
                <a:lnTo>
                  <a:pt x="0" y="55503"/>
                </a:lnTo>
                <a:lnTo>
                  <a:pt x="18010" y="38591"/>
                </a:lnTo>
                <a:lnTo>
                  <a:pt x="59464" y="40281"/>
                </a:lnTo>
                <a:lnTo>
                  <a:pt x="68138" y="6643"/>
                </a:lnTo>
                <a:lnTo>
                  <a:pt x="81652" y="0"/>
                </a:lnTo>
                <a:close/>
              </a:path>
            </a:pathLst>
          </a:custGeom>
          <a:solidFill>
            <a:srgbClr val="3D5A8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2802078" y="3699354"/>
            <a:ext cx="216985" cy="216000"/>
          </a:xfrm>
          <a:custGeom>
            <a:avLst/>
            <a:gdLst/>
            <a:ahLst/>
            <a:cxnLst/>
            <a:rect l="l" t="t" r="r" b="b"/>
            <a:pathLst>
              <a:path w="216985" h="216000">
                <a:moveTo>
                  <a:pt x="199898" y="97121"/>
                </a:moveTo>
                <a:lnTo>
                  <a:pt x="201178" y="129383"/>
                </a:lnTo>
                <a:lnTo>
                  <a:pt x="159294" y="144090"/>
                </a:lnTo>
                <a:lnTo>
                  <a:pt x="146169" y="175119"/>
                </a:lnTo>
                <a:lnTo>
                  <a:pt x="98193" y="216000"/>
                </a:lnTo>
                <a:lnTo>
                  <a:pt x="75934" y="179068"/>
                </a:lnTo>
                <a:lnTo>
                  <a:pt x="109739" y="148902"/>
                </a:lnTo>
                <a:lnTo>
                  <a:pt x="94489" y="133218"/>
                </a:lnTo>
                <a:lnTo>
                  <a:pt x="48607" y="133092"/>
                </a:lnTo>
                <a:lnTo>
                  <a:pt x="13445" y="117202"/>
                </a:lnTo>
                <a:lnTo>
                  <a:pt x="0" y="60707"/>
                </a:lnTo>
                <a:lnTo>
                  <a:pt x="55392" y="43752"/>
                </a:lnTo>
                <a:lnTo>
                  <a:pt x="105475" y="70502"/>
                </a:lnTo>
                <a:lnTo>
                  <a:pt x="103542" y="100961"/>
                </a:lnTo>
                <a:lnTo>
                  <a:pt x="125500" y="107003"/>
                </a:lnTo>
                <a:lnTo>
                  <a:pt x="145127" y="89647"/>
                </a:lnTo>
                <a:lnTo>
                  <a:pt x="163407" y="49205"/>
                </a:lnTo>
                <a:lnTo>
                  <a:pt x="161093" y="11359"/>
                </a:lnTo>
                <a:lnTo>
                  <a:pt x="190442" y="0"/>
                </a:lnTo>
                <a:lnTo>
                  <a:pt x="216813" y="9920"/>
                </a:lnTo>
                <a:lnTo>
                  <a:pt x="216985" y="79113"/>
                </a:lnTo>
                <a:close/>
              </a:path>
            </a:pathLst>
          </a:custGeom>
          <a:solidFill>
            <a:srgbClr val="3D5A8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667954" y="4510708"/>
            <a:ext cx="1147115" cy="1473656"/>
          </a:xfrm>
          <a:custGeom>
            <a:avLst/>
            <a:gdLst/>
            <a:ahLst/>
            <a:cxnLst/>
            <a:rect l="l" t="t" r="r" b="b"/>
            <a:pathLst>
              <a:path w="1147115" h="1473656">
                <a:moveTo>
                  <a:pt x="500304" y="63864"/>
                </a:moveTo>
                <a:lnTo>
                  <a:pt x="524089" y="87992"/>
                </a:lnTo>
                <a:lnTo>
                  <a:pt x="550892" y="72220"/>
                </a:lnTo>
                <a:lnTo>
                  <a:pt x="628761" y="74773"/>
                </a:lnTo>
                <a:lnTo>
                  <a:pt x="627740" y="134351"/>
                </a:lnTo>
                <a:lnTo>
                  <a:pt x="691331" y="172780"/>
                </a:lnTo>
                <a:lnTo>
                  <a:pt x="689502" y="217698"/>
                </a:lnTo>
                <a:lnTo>
                  <a:pt x="673478" y="224337"/>
                </a:lnTo>
                <a:lnTo>
                  <a:pt x="690960" y="238420"/>
                </a:lnTo>
                <a:lnTo>
                  <a:pt x="854413" y="242238"/>
                </a:lnTo>
                <a:lnTo>
                  <a:pt x="910932" y="313116"/>
                </a:lnTo>
                <a:lnTo>
                  <a:pt x="952775" y="298333"/>
                </a:lnTo>
                <a:lnTo>
                  <a:pt x="993838" y="323602"/>
                </a:lnTo>
                <a:lnTo>
                  <a:pt x="1022801" y="299355"/>
                </a:lnTo>
                <a:lnTo>
                  <a:pt x="1040407" y="307999"/>
                </a:lnTo>
                <a:lnTo>
                  <a:pt x="1049454" y="353528"/>
                </a:lnTo>
                <a:lnTo>
                  <a:pt x="1077438" y="377669"/>
                </a:lnTo>
                <a:lnTo>
                  <a:pt x="1126085" y="377174"/>
                </a:lnTo>
                <a:lnTo>
                  <a:pt x="1131959" y="434549"/>
                </a:lnTo>
                <a:lnTo>
                  <a:pt x="1107889" y="489113"/>
                </a:lnTo>
                <a:lnTo>
                  <a:pt x="1132169" y="551721"/>
                </a:lnTo>
                <a:lnTo>
                  <a:pt x="1147115" y="554628"/>
                </a:lnTo>
                <a:lnTo>
                  <a:pt x="1142319" y="581524"/>
                </a:lnTo>
                <a:lnTo>
                  <a:pt x="1086788" y="640907"/>
                </a:lnTo>
                <a:lnTo>
                  <a:pt x="1034480" y="664520"/>
                </a:lnTo>
                <a:lnTo>
                  <a:pt x="990404" y="620230"/>
                </a:lnTo>
                <a:lnTo>
                  <a:pt x="956277" y="620919"/>
                </a:lnTo>
                <a:lnTo>
                  <a:pt x="907521" y="589030"/>
                </a:lnTo>
                <a:lnTo>
                  <a:pt x="874451" y="593657"/>
                </a:lnTo>
                <a:lnTo>
                  <a:pt x="872516" y="618358"/>
                </a:lnTo>
                <a:lnTo>
                  <a:pt x="856136" y="628085"/>
                </a:lnTo>
                <a:lnTo>
                  <a:pt x="771515" y="647613"/>
                </a:lnTo>
                <a:lnTo>
                  <a:pt x="770861" y="778180"/>
                </a:lnTo>
                <a:lnTo>
                  <a:pt x="736159" y="820396"/>
                </a:lnTo>
                <a:lnTo>
                  <a:pt x="693166" y="840000"/>
                </a:lnTo>
                <a:lnTo>
                  <a:pt x="682006" y="862867"/>
                </a:lnTo>
                <a:lnTo>
                  <a:pt x="703538" y="942430"/>
                </a:lnTo>
                <a:lnTo>
                  <a:pt x="655852" y="996186"/>
                </a:lnTo>
                <a:lnTo>
                  <a:pt x="663603" y="1013490"/>
                </a:lnTo>
                <a:lnTo>
                  <a:pt x="635319" y="1036659"/>
                </a:lnTo>
                <a:lnTo>
                  <a:pt x="619870" y="1032592"/>
                </a:lnTo>
                <a:lnTo>
                  <a:pt x="643330" y="1056745"/>
                </a:lnTo>
                <a:lnTo>
                  <a:pt x="687145" y="1055872"/>
                </a:lnTo>
                <a:lnTo>
                  <a:pt x="687239" y="1082039"/>
                </a:lnTo>
                <a:lnTo>
                  <a:pt x="654290" y="1103713"/>
                </a:lnTo>
                <a:lnTo>
                  <a:pt x="677727" y="1112394"/>
                </a:lnTo>
                <a:lnTo>
                  <a:pt x="747548" y="1207376"/>
                </a:lnTo>
                <a:lnTo>
                  <a:pt x="713113" y="1262911"/>
                </a:lnTo>
                <a:lnTo>
                  <a:pt x="605168" y="1291114"/>
                </a:lnTo>
                <a:lnTo>
                  <a:pt x="588289" y="1365293"/>
                </a:lnTo>
                <a:lnTo>
                  <a:pt x="477329" y="1411732"/>
                </a:lnTo>
                <a:lnTo>
                  <a:pt x="405242" y="1469978"/>
                </a:lnTo>
                <a:lnTo>
                  <a:pt x="365955" y="1473656"/>
                </a:lnTo>
                <a:lnTo>
                  <a:pt x="340083" y="1441525"/>
                </a:lnTo>
                <a:lnTo>
                  <a:pt x="282265" y="1418419"/>
                </a:lnTo>
                <a:lnTo>
                  <a:pt x="243313" y="1362595"/>
                </a:lnTo>
                <a:lnTo>
                  <a:pt x="280266" y="1366039"/>
                </a:lnTo>
                <a:lnTo>
                  <a:pt x="321095" y="1307393"/>
                </a:lnTo>
                <a:lnTo>
                  <a:pt x="301125" y="1205695"/>
                </a:lnTo>
                <a:lnTo>
                  <a:pt x="257395" y="1140956"/>
                </a:lnTo>
                <a:lnTo>
                  <a:pt x="302411" y="1097624"/>
                </a:lnTo>
                <a:lnTo>
                  <a:pt x="285509" y="1043376"/>
                </a:lnTo>
                <a:lnTo>
                  <a:pt x="310576" y="992700"/>
                </a:lnTo>
                <a:lnTo>
                  <a:pt x="296505" y="981739"/>
                </a:lnTo>
                <a:lnTo>
                  <a:pt x="328318" y="881949"/>
                </a:lnTo>
                <a:lnTo>
                  <a:pt x="310266" y="859037"/>
                </a:lnTo>
                <a:lnTo>
                  <a:pt x="293242" y="766470"/>
                </a:lnTo>
                <a:lnTo>
                  <a:pt x="293999" y="751087"/>
                </a:lnTo>
                <a:lnTo>
                  <a:pt x="322394" y="744467"/>
                </a:lnTo>
                <a:lnTo>
                  <a:pt x="322127" y="709792"/>
                </a:lnTo>
                <a:lnTo>
                  <a:pt x="300242" y="692708"/>
                </a:lnTo>
                <a:lnTo>
                  <a:pt x="322351" y="630068"/>
                </a:lnTo>
                <a:lnTo>
                  <a:pt x="302419" y="608965"/>
                </a:lnTo>
                <a:lnTo>
                  <a:pt x="305121" y="555357"/>
                </a:lnTo>
                <a:lnTo>
                  <a:pt x="238098" y="535813"/>
                </a:lnTo>
                <a:lnTo>
                  <a:pt x="226429" y="488097"/>
                </a:lnTo>
                <a:lnTo>
                  <a:pt x="243361" y="465538"/>
                </a:lnTo>
                <a:lnTo>
                  <a:pt x="236032" y="448472"/>
                </a:lnTo>
                <a:lnTo>
                  <a:pt x="142988" y="477199"/>
                </a:lnTo>
                <a:lnTo>
                  <a:pt x="127254" y="448537"/>
                </a:lnTo>
                <a:lnTo>
                  <a:pt x="179310" y="373415"/>
                </a:lnTo>
                <a:lnTo>
                  <a:pt x="200754" y="298982"/>
                </a:lnTo>
                <a:lnTo>
                  <a:pt x="152710" y="281068"/>
                </a:lnTo>
                <a:lnTo>
                  <a:pt x="154165" y="251689"/>
                </a:lnTo>
                <a:lnTo>
                  <a:pt x="100906" y="263432"/>
                </a:lnTo>
                <a:lnTo>
                  <a:pt x="55581" y="254033"/>
                </a:lnTo>
                <a:lnTo>
                  <a:pt x="27661" y="190121"/>
                </a:lnTo>
                <a:lnTo>
                  <a:pt x="33809" y="141249"/>
                </a:lnTo>
                <a:lnTo>
                  <a:pt x="0" y="109655"/>
                </a:lnTo>
                <a:lnTo>
                  <a:pt x="49339" y="33231"/>
                </a:lnTo>
                <a:lnTo>
                  <a:pt x="81233" y="28248"/>
                </a:lnTo>
                <a:lnTo>
                  <a:pt x="85336" y="92750"/>
                </a:lnTo>
                <a:lnTo>
                  <a:pt x="149374" y="105298"/>
                </a:lnTo>
                <a:lnTo>
                  <a:pt x="163014" y="118223"/>
                </a:lnTo>
                <a:lnTo>
                  <a:pt x="153232" y="157250"/>
                </a:lnTo>
                <a:lnTo>
                  <a:pt x="187788" y="167587"/>
                </a:lnTo>
                <a:lnTo>
                  <a:pt x="287369" y="121178"/>
                </a:lnTo>
                <a:lnTo>
                  <a:pt x="332166" y="78359"/>
                </a:lnTo>
                <a:lnTo>
                  <a:pt x="430283" y="101400"/>
                </a:lnTo>
                <a:lnTo>
                  <a:pt x="451207" y="82938"/>
                </a:lnTo>
                <a:lnTo>
                  <a:pt x="468849" y="0"/>
                </a:lnTo>
                <a:lnTo>
                  <a:pt x="495750" y="4521"/>
                </a:lnTo>
                <a:close/>
              </a:path>
            </a:pathLst>
          </a:custGeom>
          <a:solidFill>
            <a:srgbClr val="4C6C9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3231179" y="5047827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C4A6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258611" y="5061543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呈贡区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345815" y="5738649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C4A6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373247" y="5752365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晋宁区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352363" y="4649072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C4A6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379795" y="4662788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西山区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797057" y="1898648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C4A6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824489" y="1912364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东川区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279923" y="4452458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C4A6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307355" y="4466174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官渡区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562149" y="2943013"/>
            <a:ext cx="11750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C4A6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89581" y="2956729"/>
            <a:ext cx="10835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寻甸回族彝族自治县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824258" y="3905466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C4A6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851690" y="3919182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嵩明县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2215676" y="2386614"/>
            <a:ext cx="11750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C4A6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243108" y="2400330"/>
            <a:ext cx="10835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禄劝彝族苗族自治县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153527" y="4793250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C4A6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180959" y="4806966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宜良县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284445" y="5337425"/>
            <a:ext cx="9464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C4A6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311877" y="5351141"/>
            <a:ext cx="8549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石林彝族自治县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2532385" y="3771324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C4A6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559817" y="3785040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富民县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107677" y="3917974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C4A6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135109" y="3931690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盘龙区</a:t>
            </a:r>
          </a:p>
        </p:txBody>
      </p:sp>
      <p:sp>
        <p:nvSpPr>
          <p:cNvPr id="45" name="Oval 44"/>
          <p:cNvSpPr/>
          <p:nvPr/>
        </p:nvSpPr>
        <p:spPr>
          <a:xfrm>
            <a:off x="2768530" y="4020447"/>
            <a:ext cx="246888" cy="246888"/>
          </a:xfrm>
          <a:prstGeom prst="ellipse">
            <a:avLst/>
          </a:prstGeom>
          <a:solidFill>
            <a:srgbClr val="2C4A6E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900" b="1">
                <a:solidFill>
                  <a:srgbClr val="FFFFFF"/>
                </a:solidFill>
                <a:latin typeface="Consolas"/>
                <a:ea typeface="Consolas"/>
              </a:rPr>
              <a:t>1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981455" y="5017992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C4A6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008887" y="5031708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安宁市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48640" y="786384"/>
            <a:ext cx="1113282" cy="365760"/>
          </a:xfrm>
          <a:prstGeom prst="roundRect">
            <a:avLst>
              <a:gd name="adj" fmla="val 50000"/>
            </a:avLst>
          </a:prstGeom>
          <a:ln w="9525">
            <a:solidFill>
              <a:srgbClr val="DDE4EB"/>
            </a:solidFill>
          </a:ln>
          <a:effectLst/>
          <a:solidFill>
            <a:srgbClr val="FFFFFF">
              <a:alpha val="9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6384" y="841248"/>
            <a:ext cx="219456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1">
                <a:solidFill>
                  <a:srgbClr val="B3402A"/>
                </a:solidFill>
                <a:latin typeface="Consolas"/>
                <a:ea typeface="Consolas"/>
              </a:rPr>
              <a:t>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24128" y="854964"/>
            <a:ext cx="491490" cy="2377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2A3440"/>
                </a:solidFill>
                <a:latin typeface="微软雅黑"/>
                <a:ea typeface="微软雅黑"/>
              </a:rPr>
              <a:t>五华区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66928" y="237744"/>
            <a:ext cx="594360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8296AC"/>
                </a:solidFill>
                <a:latin typeface="微软雅黑"/>
                <a:ea typeface="微软雅黑"/>
              </a:rPr>
              <a:t>中国行政区划 · 区县编号标注图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223760" y="237744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950" b="0" spc="100">
                <a:solidFill>
                  <a:srgbClr val="AEBDCB"/>
                </a:solidFill>
                <a:latin typeface="微软雅黑"/>
                <a:ea typeface="微软雅黑"/>
              </a:rPr>
              <a:t>WGS84 · GEOJSON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223760" y="914400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 spc="200">
                <a:solidFill>
                  <a:srgbClr val="8296AC"/>
                </a:solidFill>
                <a:latin typeface="微软雅黑"/>
                <a:ea typeface="微软雅黑"/>
              </a:rPr>
              <a:t>SMART LABELS · 密集区编号标注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223760" y="1188720"/>
            <a:ext cx="4389120" cy="8046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4200" b="1">
                <a:solidFill>
                  <a:srgbClr val="16212E"/>
                </a:solidFill>
                <a:latin typeface="微软雅黑"/>
                <a:ea typeface="微软雅黑"/>
              </a:rPr>
              <a:t>昆明市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223760" y="2066543"/>
            <a:ext cx="4389120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50" b="0">
                <a:solidFill>
                  <a:srgbClr val="3D5A80"/>
                </a:solidFill>
                <a:latin typeface="微软雅黑"/>
                <a:ea typeface="微软雅黑"/>
              </a:rPr>
              <a:t>云南省 · 区县编号标注图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223760" y="2523744"/>
            <a:ext cx="4389120" cy="10058"/>
          </a:xfrm>
          <a:prstGeom prst="rect">
            <a:avLst/>
          </a:prstGeom>
          <a:solidFill>
            <a:srgbClr val="E3E8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223760" y="2761488"/>
            <a:ext cx="1371600" cy="475488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3000" b="1">
                <a:solidFill>
                  <a:srgbClr val="3D5A80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223760" y="3255264"/>
            <a:ext cx="137160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8296AC"/>
                </a:solidFill>
                <a:latin typeface="微软雅黑"/>
                <a:ea typeface="微软雅黑"/>
              </a:rPr>
              <a:t>区县总数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705088" y="2761488"/>
            <a:ext cx="1371600" cy="475488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3000" b="1">
                <a:solidFill>
                  <a:srgbClr val="16212E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705088" y="3255264"/>
            <a:ext cx="137160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8296AC"/>
                </a:solidFill>
                <a:latin typeface="微软雅黑"/>
                <a:ea typeface="微软雅黑"/>
              </a:rPr>
              <a:t>市辖区/县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186416" y="2761488"/>
            <a:ext cx="1371600" cy="475488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3000" b="1">
                <a:solidFill>
                  <a:srgbClr val="B3402A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186416" y="3255264"/>
            <a:ext cx="137160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8296AC"/>
                </a:solidFill>
                <a:latin typeface="微软雅黑"/>
                <a:ea typeface="微软雅黑"/>
              </a:rPr>
              <a:t>县级市</a:t>
            </a:r>
          </a:p>
        </p:txBody>
      </p:sp>
      <p:sp>
        <p:nvSpPr>
          <p:cNvPr id="63" name="Rectangle 62"/>
          <p:cNvSpPr/>
          <p:nvPr/>
        </p:nvSpPr>
        <p:spPr>
          <a:xfrm>
            <a:off x="7223760" y="3749039"/>
            <a:ext cx="4389120" cy="10058"/>
          </a:xfrm>
          <a:prstGeom prst="rect">
            <a:avLst/>
          </a:prstGeom>
          <a:solidFill>
            <a:srgbClr val="E3E8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7223760" y="3968496"/>
            <a:ext cx="4389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4A5568"/>
                </a:solidFill>
                <a:latin typeface="微软雅黑"/>
                <a:ea typeface="微软雅黑"/>
              </a:rPr>
              <a:t>地图上密集重叠的小区域以编号标注（图例见左上角），其余区域标注名称。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223760" y="4663440"/>
            <a:ext cx="438912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374151"/>
                </a:solidFill>
                <a:latin typeface="微软雅黑"/>
                <a:ea typeface="微软雅黑"/>
              </a:rPr>
              <a:t>昆明市，云南省下辖地级市。
共辖 14 个区县级行政单位（市辖区、县级市、自治县等），
行政区划代码以 5301 开头。边界数据：WGS84 坐标系。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223760" y="6035040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00" b="0">
                <a:solidFill>
                  <a:srgbClr val="AEBDCB"/>
                </a:solidFill>
                <a:latin typeface="微软雅黑"/>
                <a:ea typeface="微软雅黑"/>
              </a:rPr>
              <a:t>行政区划代码 5301 · WGS84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66928" y="237744"/>
            <a:ext cx="594360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8296AC"/>
                </a:solidFill>
                <a:latin typeface="微软雅黑"/>
                <a:ea typeface="微软雅黑"/>
              </a:rPr>
              <a:t>中国行政区划 · 区县编号标注图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223760" y="237744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950" b="0" spc="100">
                <a:solidFill>
                  <a:srgbClr val="AEBDCB"/>
                </a:solidFill>
                <a:latin typeface="微软雅黑"/>
                <a:ea typeface="微软雅黑"/>
              </a:rPr>
              <a:t>DATA · WGS84 · GEOJSON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66928" y="6519672"/>
            <a:ext cx="594360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900" b="0">
                <a:solidFill>
                  <a:srgbClr val="AEBDCB"/>
                </a:solidFill>
                <a:latin typeface="微软雅黑"/>
                <a:ea typeface="微软雅黑"/>
              </a:rPr>
              <a:t>数据来源：GeoJSONcn.com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223760" y="6519672"/>
            <a:ext cx="438912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950" b="0" spc="100">
                <a:solidFill>
                  <a:srgbClr val="AEBDCB"/>
                </a:solidFill>
                <a:latin typeface="Consolas"/>
                <a:ea typeface="Consolas"/>
              </a:rPr>
              <a:t>02 / 08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A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0"/>
            <a:ext cx="4572" cy="6858000"/>
          </a:xfrm>
          <a:prstGeom prst="rect">
            <a:avLst/>
          </a:prstGeom>
          <a:solidFill>
            <a:srgbClr val="EC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582826" y="0"/>
            <a:ext cx="4572" cy="6858000"/>
          </a:xfrm>
          <a:prstGeom prst="rect">
            <a:avLst/>
          </a:prstGeom>
          <a:solidFill>
            <a:srgbClr val="EC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598724" y="0"/>
            <a:ext cx="4572" cy="6858000"/>
          </a:xfrm>
          <a:prstGeom prst="rect">
            <a:avLst/>
          </a:prstGeom>
          <a:solidFill>
            <a:srgbClr val="EC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614623" y="0"/>
            <a:ext cx="4572" cy="6858000"/>
          </a:xfrm>
          <a:prstGeom prst="rect">
            <a:avLst/>
          </a:prstGeom>
          <a:solidFill>
            <a:srgbClr val="EC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630521" y="0"/>
            <a:ext cx="4572" cy="6858000"/>
          </a:xfrm>
          <a:prstGeom prst="rect">
            <a:avLst/>
          </a:prstGeom>
          <a:solidFill>
            <a:srgbClr val="EC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46419" y="0"/>
            <a:ext cx="4572" cy="6858000"/>
          </a:xfrm>
          <a:prstGeom prst="rect">
            <a:avLst/>
          </a:prstGeom>
          <a:solidFill>
            <a:srgbClr val="EC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662318" y="0"/>
            <a:ext cx="4572" cy="6858000"/>
          </a:xfrm>
          <a:prstGeom prst="rect">
            <a:avLst/>
          </a:prstGeom>
          <a:solidFill>
            <a:srgbClr val="EC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78216" y="0"/>
            <a:ext cx="4572" cy="6858000"/>
          </a:xfrm>
          <a:prstGeom prst="rect">
            <a:avLst/>
          </a:prstGeom>
          <a:solidFill>
            <a:srgbClr val="EC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694115" y="0"/>
            <a:ext cx="4572" cy="6858000"/>
          </a:xfrm>
          <a:prstGeom prst="rect">
            <a:avLst/>
          </a:prstGeom>
          <a:solidFill>
            <a:srgbClr val="EC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710013" y="0"/>
            <a:ext cx="4572" cy="6858000"/>
          </a:xfrm>
          <a:prstGeom prst="rect">
            <a:avLst/>
          </a:prstGeom>
          <a:solidFill>
            <a:srgbClr val="EC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725912" y="0"/>
            <a:ext cx="4572" cy="6858000"/>
          </a:xfrm>
          <a:prstGeom prst="rect">
            <a:avLst/>
          </a:prstGeom>
          <a:solidFill>
            <a:srgbClr val="EC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0" y="777240"/>
            <a:ext cx="12191695" cy="4572"/>
          </a:xfrm>
          <a:prstGeom prst="rect">
            <a:avLst/>
          </a:prstGeom>
          <a:solidFill>
            <a:srgbClr val="EC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1645919"/>
            <a:ext cx="12191695" cy="4572"/>
          </a:xfrm>
          <a:prstGeom prst="rect">
            <a:avLst/>
          </a:prstGeom>
          <a:solidFill>
            <a:srgbClr val="EC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2514600"/>
            <a:ext cx="12191695" cy="4572"/>
          </a:xfrm>
          <a:prstGeom prst="rect">
            <a:avLst/>
          </a:prstGeom>
          <a:solidFill>
            <a:srgbClr val="EC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3383280"/>
            <a:ext cx="12191695" cy="4572"/>
          </a:xfrm>
          <a:prstGeom prst="rect">
            <a:avLst/>
          </a:prstGeom>
          <a:solidFill>
            <a:srgbClr val="EC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0" y="4251960"/>
            <a:ext cx="12191695" cy="4572"/>
          </a:xfrm>
          <a:prstGeom prst="rect">
            <a:avLst/>
          </a:prstGeom>
          <a:solidFill>
            <a:srgbClr val="EC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0" y="5120640"/>
            <a:ext cx="12191695" cy="4572"/>
          </a:xfrm>
          <a:prstGeom prst="rect">
            <a:avLst/>
          </a:prstGeom>
          <a:solidFill>
            <a:srgbClr val="EC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0" y="5989320"/>
            <a:ext cx="12191695" cy="4572"/>
          </a:xfrm>
          <a:prstGeom prst="rect">
            <a:avLst/>
          </a:prstGeom>
          <a:solidFill>
            <a:srgbClr val="EC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3033154" y="4784588"/>
            <a:ext cx="728789" cy="739413"/>
          </a:xfrm>
          <a:custGeom>
            <a:avLst/>
            <a:gdLst/>
            <a:ahLst/>
            <a:cxnLst/>
            <a:rect l="l" t="t" r="r" b="b"/>
            <a:pathLst>
              <a:path w="728789" h="739413">
                <a:moveTo>
                  <a:pt x="685828" y="20356"/>
                </a:moveTo>
                <a:lnTo>
                  <a:pt x="713574" y="61964"/>
                </a:lnTo>
                <a:lnTo>
                  <a:pt x="677588" y="115504"/>
                </a:lnTo>
                <a:lnTo>
                  <a:pt x="673087" y="188108"/>
                </a:lnTo>
                <a:lnTo>
                  <a:pt x="717321" y="140618"/>
                </a:lnTo>
                <a:lnTo>
                  <a:pt x="728789" y="149520"/>
                </a:lnTo>
                <a:lnTo>
                  <a:pt x="723245" y="253408"/>
                </a:lnTo>
                <a:lnTo>
                  <a:pt x="688674" y="275749"/>
                </a:lnTo>
                <a:lnTo>
                  <a:pt x="665782" y="257624"/>
                </a:lnTo>
                <a:lnTo>
                  <a:pt x="638054" y="265687"/>
                </a:lnTo>
                <a:lnTo>
                  <a:pt x="630426" y="322956"/>
                </a:lnTo>
                <a:lnTo>
                  <a:pt x="592636" y="320711"/>
                </a:lnTo>
                <a:lnTo>
                  <a:pt x="547586" y="354018"/>
                </a:lnTo>
                <a:lnTo>
                  <a:pt x="526836" y="321579"/>
                </a:lnTo>
                <a:lnTo>
                  <a:pt x="501010" y="342442"/>
                </a:lnTo>
                <a:lnTo>
                  <a:pt x="495724" y="388851"/>
                </a:lnTo>
                <a:lnTo>
                  <a:pt x="516239" y="403518"/>
                </a:lnTo>
                <a:lnTo>
                  <a:pt x="490658" y="417710"/>
                </a:lnTo>
                <a:lnTo>
                  <a:pt x="483351" y="452620"/>
                </a:lnTo>
                <a:lnTo>
                  <a:pt x="520824" y="538414"/>
                </a:lnTo>
                <a:lnTo>
                  <a:pt x="514632" y="563607"/>
                </a:lnTo>
                <a:lnTo>
                  <a:pt x="446012" y="596718"/>
                </a:lnTo>
                <a:lnTo>
                  <a:pt x="439197" y="625405"/>
                </a:lnTo>
                <a:lnTo>
                  <a:pt x="411993" y="641225"/>
                </a:lnTo>
                <a:lnTo>
                  <a:pt x="394390" y="611748"/>
                </a:lnTo>
                <a:lnTo>
                  <a:pt x="323620" y="602586"/>
                </a:lnTo>
                <a:lnTo>
                  <a:pt x="333339" y="653361"/>
                </a:lnTo>
                <a:lnTo>
                  <a:pt x="368266" y="704837"/>
                </a:lnTo>
                <a:lnTo>
                  <a:pt x="358910" y="739413"/>
                </a:lnTo>
                <a:lnTo>
                  <a:pt x="322003" y="698923"/>
                </a:lnTo>
                <a:lnTo>
                  <a:pt x="354717" y="700023"/>
                </a:lnTo>
                <a:lnTo>
                  <a:pt x="338663" y="666645"/>
                </a:lnTo>
                <a:lnTo>
                  <a:pt x="285549" y="665275"/>
                </a:lnTo>
                <a:lnTo>
                  <a:pt x="258535" y="678423"/>
                </a:lnTo>
                <a:lnTo>
                  <a:pt x="210849" y="649551"/>
                </a:lnTo>
                <a:lnTo>
                  <a:pt x="215211" y="636832"/>
                </a:lnTo>
                <a:lnTo>
                  <a:pt x="191201" y="603066"/>
                </a:lnTo>
                <a:lnTo>
                  <a:pt x="129916" y="609250"/>
                </a:lnTo>
                <a:lnTo>
                  <a:pt x="112388" y="582197"/>
                </a:lnTo>
                <a:lnTo>
                  <a:pt x="114414" y="562404"/>
                </a:lnTo>
                <a:lnTo>
                  <a:pt x="128165" y="556936"/>
                </a:lnTo>
                <a:lnTo>
                  <a:pt x="115547" y="538046"/>
                </a:lnTo>
                <a:lnTo>
                  <a:pt x="0" y="451033"/>
                </a:lnTo>
                <a:lnTo>
                  <a:pt x="28801" y="307623"/>
                </a:lnTo>
                <a:lnTo>
                  <a:pt x="128304" y="233606"/>
                </a:lnTo>
                <a:lnTo>
                  <a:pt x="178682" y="212566"/>
                </a:lnTo>
                <a:lnTo>
                  <a:pt x="183317" y="188988"/>
                </a:lnTo>
                <a:lnTo>
                  <a:pt x="171390" y="176169"/>
                </a:lnTo>
                <a:lnTo>
                  <a:pt x="248763" y="125848"/>
                </a:lnTo>
                <a:lnTo>
                  <a:pt x="274932" y="72735"/>
                </a:lnTo>
                <a:lnTo>
                  <a:pt x="333980" y="12628"/>
                </a:lnTo>
                <a:lnTo>
                  <a:pt x="452819" y="42985"/>
                </a:lnTo>
                <a:lnTo>
                  <a:pt x="551383" y="0"/>
                </a:lnTo>
                <a:lnTo>
                  <a:pt x="584728" y="1064"/>
                </a:lnTo>
                <a:lnTo>
                  <a:pt x="589267" y="30622"/>
                </a:lnTo>
                <a:lnTo>
                  <a:pt x="617536" y="45317"/>
                </a:lnTo>
                <a:close/>
              </a:path>
            </a:pathLst>
          </a:custGeom>
          <a:solidFill>
            <a:srgbClr val="3E7C6B"/>
          </a:solidFill>
          <a:ln w="12700">
            <a:solidFill>
              <a:srgbClr val="F7F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746165" y="5235621"/>
            <a:ext cx="1645899" cy="1073739"/>
          </a:xfrm>
          <a:custGeom>
            <a:avLst/>
            <a:gdLst/>
            <a:ahLst/>
            <a:cxnLst/>
            <a:rect l="l" t="t" r="r" b="b"/>
            <a:pathLst>
              <a:path w="1645899" h="1073739">
                <a:moveTo>
                  <a:pt x="1645899" y="288380"/>
                </a:moveTo>
                <a:lnTo>
                  <a:pt x="1583203" y="366441"/>
                </a:lnTo>
                <a:lnTo>
                  <a:pt x="1566430" y="436316"/>
                </a:lnTo>
                <a:lnTo>
                  <a:pt x="1525036" y="456553"/>
                </a:lnTo>
                <a:lnTo>
                  <a:pt x="1545811" y="501676"/>
                </a:lnTo>
                <a:lnTo>
                  <a:pt x="1502977" y="552952"/>
                </a:lnTo>
                <a:lnTo>
                  <a:pt x="1514389" y="586212"/>
                </a:lnTo>
                <a:lnTo>
                  <a:pt x="1485399" y="652995"/>
                </a:lnTo>
                <a:lnTo>
                  <a:pt x="1482336" y="699412"/>
                </a:lnTo>
                <a:lnTo>
                  <a:pt x="1524991" y="747656"/>
                </a:lnTo>
                <a:lnTo>
                  <a:pt x="1548670" y="744035"/>
                </a:lnTo>
                <a:lnTo>
                  <a:pt x="1553552" y="759426"/>
                </a:lnTo>
                <a:lnTo>
                  <a:pt x="1449889" y="794368"/>
                </a:lnTo>
                <a:lnTo>
                  <a:pt x="1406739" y="856277"/>
                </a:lnTo>
                <a:lnTo>
                  <a:pt x="1377757" y="848594"/>
                </a:lnTo>
                <a:lnTo>
                  <a:pt x="1380530" y="824257"/>
                </a:lnTo>
                <a:lnTo>
                  <a:pt x="1352864" y="819980"/>
                </a:lnTo>
                <a:lnTo>
                  <a:pt x="1340826" y="841719"/>
                </a:lnTo>
                <a:lnTo>
                  <a:pt x="1250689" y="882749"/>
                </a:lnTo>
                <a:lnTo>
                  <a:pt x="1207469" y="833140"/>
                </a:lnTo>
                <a:lnTo>
                  <a:pt x="1227174" y="814313"/>
                </a:lnTo>
                <a:lnTo>
                  <a:pt x="1188359" y="779500"/>
                </a:lnTo>
                <a:lnTo>
                  <a:pt x="1136167" y="781294"/>
                </a:lnTo>
                <a:lnTo>
                  <a:pt x="1041329" y="811356"/>
                </a:lnTo>
                <a:lnTo>
                  <a:pt x="978901" y="784372"/>
                </a:lnTo>
                <a:lnTo>
                  <a:pt x="984676" y="768408"/>
                </a:lnTo>
                <a:lnTo>
                  <a:pt x="1031056" y="750865"/>
                </a:lnTo>
                <a:lnTo>
                  <a:pt x="999262" y="689070"/>
                </a:lnTo>
                <a:lnTo>
                  <a:pt x="911994" y="698365"/>
                </a:lnTo>
                <a:lnTo>
                  <a:pt x="860362" y="730138"/>
                </a:lnTo>
                <a:lnTo>
                  <a:pt x="855790" y="755235"/>
                </a:lnTo>
                <a:lnTo>
                  <a:pt x="814795" y="748095"/>
                </a:lnTo>
                <a:lnTo>
                  <a:pt x="808974" y="727605"/>
                </a:lnTo>
                <a:lnTo>
                  <a:pt x="821032" y="715035"/>
                </a:lnTo>
                <a:lnTo>
                  <a:pt x="810887" y="708389"/>
                </a:lnTo>
                <a:lnTo>
                  <a:pt x="779792" y="716940"/>
                </a:lnTo>
                <a:lnTo>
                  <a:pt x="715239" y="789060"/>
                </a:lnTo>
                <a:lnTo>
                  <a:pt x="635316" y="750890"/>
                </a:lnTo>
                <a:lnTo>
                  <a:pt x="601845" y="753913"/>
                </a:lnTo>
                <a:lnTo>
                  <a:pt x="617074" y="779389"/>
                </a:lnTo>
                <a:lnTo>
                  <a:pt x="560138" y="840165"/>
                </a:lnTo>
                <a:lnTo>
                  <a:pt x="530853" y="843233"/>
                </a:lnTo>
                <a:lnTo>
                  <a:pt x="508122" y="795355"/>
                </a:lnTo>
                <a:lnTo>
                  <a:pt x="487077" y="792148"/>
                </a:lnTo>
                <a:lnTo>
                  <a:pt x="456599" y="822634"/>
                </a:lnTo>
                <a:lnTo>
                  <a:pt x="444503" y="898990"/>
                </a:lnTo>
                <a:lnTo>
                  <a:pt x="393638" y="933251"/>
                </a:lnTo>
                <a:lnTo>
                  <a:pt x="401361" y="953635"/>
                </a:lnTo>
                <a:lnTo>
                  <a:pt x="440448" y="952098"/>
                </a:lnTo>
                <a:lnTo>
                  <a:pt x="432397" y="968329"/>
                </a:lnTo>
                <a:lnTo>
                  <a:pt x="415119" y="958976"/>
                </a:lnTo>
                <a:lnTo>
                  <a:pt x="402524" y="1041034"/>
                </a:lnTo>
                <a:lnTo>
                  <a:pt x="336909" y="1040651"/>
                </a:lnTo>
                <a:lnTo>
                  <a:pt x="291844" y="1073739"/>
                </a:lnTo>
                <a:lnTo>
                  <a:pt x="232910" y="1023920"/>
                </a:lnTo>
                <a:lnTo>
                  <a:pt x="271952" y="995137"/>
                </a:lnTo>
                <a:lnTo>
                  <a:pt x="257232" y="970214"/>
                </a:lnTo>
                <a:lnTo>
                  <a:pt x="131326" y="922785"/>
                </a:lnTo>
                <a:lnTo>
                  <a:pt x="52033" y="837566"/>
                </a:lnTo>
                <a:lnTo>
                  <a:pt x="36675" y="827128"/>
                </a:lnTo>
                <a:lnTo>
                  <a:pt x="19871" y="837692"/>
                </a:lnTo>
                <a:lnTo>
                  <a:pt x="0" y="764954"/>
                </a:lnTo>
                <a:lnTo>
                  <a:pt x="21590" y="768973"/>
                </a:lnTo>
                <a:lnTo>
                  <a:pt x="76663" y="717149"/>
                </a:lnTo>
                <a:lnTo>
                  <a:pt x="129353" y="703777"/>
                </a:lnTo>
                <a:lnTo>
                  <a:pt x="136475" y="677439"/>
                </a:lnTo>
                <a:lnTo>
                  <a:pt x="172631" y="654559"/>
                </a:lnTo>
                <a:lnTo>
                  <a:pt x="204054" y="693506"/>
                </a:lnTo>
                <a:lnTo>
                  <a:pt x="261872" y="716612"/>
                </a:lnTo>
                <a:lnTo>
                  <a:pt x="287744" y="748743"/>
                </a:lnTo>
                <a:lnTo>
                  <a:pt x="327031" y="745065"/>
                </a:lnTo>
                <a:lnTo>
                  <a:pt x="399118" y="686819"/>
                </a:lnTo>
                <a:lnTo>
                  <a:pt x="510078" y="640380"/>
                </a:lnTo>
                <a:lnTo>
                  <a:pt x="526957" y="566201"/>
                </a:lnTo>
                <a:lnTo>
                  <a:pt x="634902" y="537998"/>
                </a:lnTo>
                <a:lnTo>
                  <a:pt x="669337" y="482463"/>
                </a:lnTo>
                <a:lnTo>
                  <a:pt x="599516" y="387481"/>
                </a:lnTo>
                <a:lnTo>
                  <a:pt x="576079" y="378800"/>
                </a:lnTo>
                <a:lnTo>
                  <a:pt x="609028" y="357126"/>
                </a:lnTo>
                <a:lnTo>
                  <a:pt x="608934" y="330959"/>
                </a:lnTo>
                <a:lnTo>
                  <a:pt x="565119" y="331832"/>
                </a:lnTo>
                <a:lnTo>
                  <a:pt x="541659" y="307679"/>
                </a:lnTo>
                <a:lnTo>
                  <a:pt x="557108" y="311746"/>
                </a:lnTo>
                <a:lnTo>
                  <a:pt x="585392" y="288577"/>
                </a:lnTo>
                <a:lnTo>
                  <a:pt x="577641" y="271273"/>
                </a:lnTo>
                <a:lnTo>
                  <a:pt x="625327" y="217517"/>
                </a:lnTo>
                <a:lnTo>
                  <a:pt x="603795" y="137954"/>
                </a:lnTo>
                <a:lnTo>
                  <a:pt x="614955" y="115087"/>
                </a:lnTo>
                <a:lnTo>
                  <a:pt x="657948" y="95483"/>
                </a:lnTo>
                <a:lnTo>
                  <a:pt x="692650" y="53267"/>
                </a:lnTo>
                <a:lnTo>
                  <a:pt x="709025" y="121821"/>
                </a:lnTo>
                <a:lnTo>
                  <a:pt x="809658" y="193878"/>
                </a:lnTo>
                <a:lnTo>
                  <a:pt x="874388" y="196040"/>
                </a:lnTo>
                <a:lnTo>
                  <a:pt x="918597" y="152651"/>
                </a:lnTo>
                <a:lnTo>
                  <a:pt x="960495" y="140517"/>
                </a:lnTo>
                <a:lnTo>
                  <a:pt x="1147284" y="144451"/>
                </a:lnTo>
                <a:lnTo>
                  <a:pt x="1286989" y="0"/>
                </a:lnTo>
                <a:lnTo>
                  <a:pt x="1402536" y="87013"/>
                </a:lnTo>
                <a:lnTo>
                  <a:pt x="1415154" y="105903"/>
                </a:lnTo>
                <a:lnTo>
                  <a:pt x="1399377" y="131164"/>
                </a:lnTo>
                <a:lnTo>
                  <a:pt x="1416905" y="158217"/>
                </a:lnTo>
                <a:lnTo>
                  <a:pt x="1478190" y="152033"/>
                </a:lnTo>
                <a:lnTo>
                  <a:pt x="1497838" y="198518"/>
                </a:lnTo>
                <a:lnTo>
                  <a:pt x="1545524" y="227390"/>
                </a:lnTo>
                <a:lnTo>
                  <a:pt x="1625652" y="215612"/>
                </a:lnTo>
                <a:lnTo>
                  <a:pt x="1641706" y="248990"/>
                </a:lnTo>
                <a:lnTo>
                  <a:pt x="1608992" y="247890"/>
                </a:lnTo>
                <a:close/>
              </a:path>
            </a:pathLst>
          </a:custGeom>
          <a:solidFill>
            <a:srgbClr val="5E9C81"/>
          </a:solidFill>
          <a:ln w="12700">
            <a:solidFill>
              <a:srgbClr val="F7F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2127344" y="4231370"/>
            <a:ext cx="934611" cy="1200291"/>
          </a:xfrm>
          <a:custGeom>
            <a:avLst/>
            <a:gdLst/>
            <a:ahLst/>
            <a:cxnLst/>
            <a:rect l="l" t="t" r="r" b="b"/>
            <a:pathLst>
              <a:path w="934611" h="1200291">
                <a:moveTo>
                  <a:pt x="142569" y="6048"/>
                </a:moveTo>
                <a:lnTo>
                  <a:pt x="256715" y="69072"/>
                </a:lnTo>
                <a:lnTo>
                  <a:pt x="294249" y="45600"/>
                </a:lnTo>
                <a:lnTo>
                  <a:pt x="319331" y="94653"/>
                </a:lnTo>
                <a:lnTo>
                  <a:pt x="317171" y="136627"/>
                </a:lnTo>
                <a:lnTo>
                  <a:pt x="358577" y="143170"/>
                </a:lnTo>
                <a:lnTo>
                  <a:pt x="379077" y="122003"/>
                </a:lnTo>
                <a:lnTo>
                  <a:pt x="396633" y="124579"/>
                </a:lnTo>
                <a:lnTo>
                  <a:pt x="385271" y="172828"/>
                </a:lnTo>
                <a:lnTo>
                  <a:pt x="420574" y="168098"/>
                </a:lnTo>
                <a:lnTo>
                  <a:pt x="419022" y="202533"/>
                </a:lnTo>
                <a:lnTo>
                  <a:pt x="469063" y="161813"/>
                </a:lnTo>
                <a:lnTo>
                  <a:pt x="499317" y="173918"/>
                </a:lnTo>
                <a:lnTo>
                  <a:pt x="504126" y="141911"/>
                </a:lnTo>
                <a:lnTo>
                  <a:pt x="535404" y="125690"/>
                </a:lnTo>
                <a:lnTo>
                  <a:pt x="610022" y="192935"/>
                </a:lnTo>
                <a:lnTo>
                  <a:pt x="629084" y="278046"/>
                </a:lnTo>
                <a:lnTo>
                  <a:pt x="653285" y="276978"/>
                </a:lnTo>
                <a:lnTo>
                  <a:pt x="674184" y="298657"/>
                </a:lnTo>
                <a:lnTo>
                  <a:pt x="655791" y="317625"/>
                </a:lnTo>
                <a:lnTo>
                  <a:pt x="672617" y="412707"/>
                </a:lnTo>
                <a:lnTo>
                  <a:pt x="852227" y="416878"/>
                </a:lnTo>
                <a:lnTo>
                  <a:pt x="861994" y="449403"/>
                </a:lnTo>
                <a:lnTo>
                  <a:pt x="922740" y="444228"/>
                </a:lnTo>
                <a:lnTo>
                  <a:pt x="914315" y="464468"/>
                </a:lnTo>
                <a:lnTo>
                  <a:pt x="931084" y="534592"/>
                </a:lnTo>
                <a:lnTo>
                  <a:pt x="914416" y="599037"/>
                </a:lnTo>
                <a:lnTo>
                  <a:pt x="868178" y="644079"/>
                </a:lnTo>
                <a:lnTo>
                  <a:pt x="788646" y="689628"/>
                </a:lnTo>
                <a:lnTo>
                  <a:pt x="934611" y="860841"/>
                </a:lnTo>
                <a:lnTo>
                  <a:pt x="905810" y="1004251"/>
                </a:lnTo>
                <a:lnTo>
                  <a:pt x="766105" y="1148702"/>
                </a:lnTo>
                <a:lnTo>
                  <a:pt x="579316" y="1144768"/>
                </a:lnTo>
                <a:lnTo>
                  <a:pt x="537418" y="1156902"/>
                </a:lnTo>
                <a:lnTo>
                  <a:pt x="493209" y="1200291"/>
                </a:lnTo>
                <a:lnTo>
                  <a:pt x="428479" y="1198129"/>
                </a:lnTo>
                <a:lnTo>
                  <a:pt x="315733" y="1113641"/>
                </a:lnTo>
                <a:lnTo>
                  <a:pt x="312125" y="926951"/>
                </a:lnTo>
                <a:lnTo>
                  <a:pt x="396746" y="907423"/>
                </a:lnTo>
                <a:lnTo>
                  <a:pt x="413126" y="897696"/>
                </a:lnTo>
                <a:lnTo>
                  <a:pt x="415061" y="872995"/>
                </a:lnTo>
                <a:lnTo>
                  <a:pt x="448131" y="868368"/>
                </a:lnTo>
                <a:lnTo>
                  <a:pt x="496887" y="900257"/>
                </a:lnTo>
                <a:lnTo>
                  <a:pt x="531014" y="899568"/>
                </a:lnTo>
                <a:lnTo>
                  <a:pt x="575090" y="943858"/>
                </a:lnTo>
                <a:lnTo>
                  <a:pt x="627398" y="920245"/>
                </a:lnTo>
                <a:lnTo>
                  <a:pt x="682929" y="860862"/>
                </a:lnTo>
                <a:lnTo>
                  <a:pt x="687725" y="833966"/>
                </a:lnTo>
                <a:lnTo>
                  <a:pt x="672779" y="831059"/>
                </a:lnTo>
                <a:lnTo>
                  <a:pt x="648499" y="768451"/>
                </a:lnTo>
                <a:lnTo>
                  <a:pt x="672569" y="713887"/>
                </a:lnTo>
                <a:lnTo>
                  <a:pt x="666695" y="656512"/>
                </a:lnTo>
                <a:lnTo>
                  <a:pt x="618048" y="657007"/>
                </a:lnTo>
                <a:lnTo>
                  <a:pt x="590064" y="632866"/>
                </a:lnTo>
                <a:lnTo>
                  <a:pt x="581017" y="587337"/>
                </a:lnTo>
                <a:lnTo>
                  <a:pt x="563411" y="578693"/>
                </a:lnTo>
                <a:lnTo>
                  <a:pt x="534448" y="602940"/>
                </a:lnTo>
                <a:lnTo>
                  <a:pt x="493385" y="577671"/>
                </a:lnTo>
                <a:lnTo>
                  <a:pt x="451542" y="592454"/>
                </a:lnTo>
                <a:lnTo>
                  <a:pt x="395023" y="521576"/>
                </a:lnTo>
                <a:lnTo>
                  <a:pt x="231570" y="517758"/>
                </a:lnTo>
                <a:lnTo>
                  <a:pt x="214088" y="503675"/>
                </a:lnTo>
                <a:lnTo>
                  <a:pt x="230112" y="497036"/>
                </a:lnTo>
                <a:lnTo>
                  <a:pt x="231941" y="452118"/>
                </a:lnTo>
                <a:lnTo>
                  <a:pt x="168350" y="413689"/>
                </a:lnTo>
                <a:lnTo>
                  <a:pt x="169371" y="354111"/>
                </a:lnTo>
                <a:lnTo>
                  <a:pt x="91502" y="351558"/>
                </a:lnTo>
                <a:lnTo>
                  <a:pt x="64699" y="367330"/>
                </a:lnTo>
                <a:lnTo>
                  <a:pt x="40914" y="343202"/>
                </a:lnTo>
                <a:lnTo>
                  <a:pt x="25864" y="275013"/>
                </a:lnTo>
                <a:lnTo>
                  <a:pt x="40033" y="182830"/>
                </a:lnTo>
                <a:lnTo>
                  <a:pt x="22617" y="158666"/>
                </a:lnTo>
                <a:lnTo>
                  <a:pt x="1216" y="167020"/>
                </a:lnTo>
                <a:lnTo>
                  <a:pt x="0" y="154047"/>
                </a:lnTo>
                <a:lnTo>
                  <a:pt x="30701" y="128894"/>
                </a:lnTo>
                <a:lnTo>
                  <a:pt x="92874" y="0"/>
                </a:lnTo>
                <a:close/>
              </a:path>
            </a:pathLst>
          </a:custGeom>
          <a:solidFill>
            <a:srgbClr val="88B87D"/>
          </a:solidFill>
          <a:ln w="12700">
            <a:solidFill>
              <a:srgbClr val="F7F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3251135" y="868680"/>
            <a:ext cx="1296666" cy="1925416"/>
          </a:xfrm>
          <a:custGeom>
            <a:avLst/>
            <a:gdLst/>
            <a:ahLst/>
            <a:cxnLst/>
            <a:rect l="l" t="t" r="r" b="b"/>
            <a:pathLst>
              <a:path w="1296666" h="1925416">
                <a:moveTo>
                  <a:pt x="670024" y="22821"/>
                </a:moveTo>
                <a:lnTo>
                  <a:pt x="668152" y="108896"/>
                </a:lnTo>
                <a:lnTo>
                  <a:pt x="711450" y="233165"/>
                </a:lnTo>
                <a:lnTo>
                  <a:pt x="747757" y="421808"/>
                </a:lnTo>
                <a:lnTo>
                  <a:pt x="769774" y="459379"/>
                </a:lnTo>
                <a:lnTo>
                  <a:pt x="764647" y="497770"/>
                </a:lnTo>
                <a:lnTo>
                  <a:pt x="799571" y="656078"/>
                </a:lnTo>
                <a:lnTo>
                  <a:pt x="780156" y="679679"/>
                </a:lnTo>
                <a:lnTo>
                  <a:pt x="781319" y="714707"/>
                </a:lnTo>
                <a:lnTo>
                  <a:pt x="846713" y="754743"/>
                </a:lnTo>
                <a:lnTo>
                  <a:pt x="884332" y="745996"/>
                </a:lnTo>
                <a:lnTo>
                  <a:pt x="881930" y="790977"/>
                </a:lnTo>
                <a:lnTo>
                  <a:pt x="938623" y="820361"/>
                </a:lnTo>
                <a:lnTo>
                  <a:pt x="959416" y="879830"/>
                </a:lnTo>
                <a:lnTo>
                  <a:pt x="987581" y="866725"/>
                </a:lnTo>
                <a:lnTo>
                  <a:pt x="975723" y="837460"/>
                </a:lnTo>
                <a:lnTo>
                  <a:pt x="1009075" y="813296"/>
                </a:lnTo>
                <a:lnTo>
                  <a:pt x="1127365" y="889591"/>
                </a:lnTo>
                <a:lnTo>
                  <a:pt x="1154039" y="930902"/>
                </a:lnTo>
                <a:lnTo>
                  <a:pt x="1117227" y="975467"/>
                </a:lnTo>
                <a:lnTo>
                  <a:pt x="1156110" y="1004720"/>
                </a:lnTo>
                <a:lnTo>
                  <a:pt x="1155600" y="1074631"/>
                </a:lnTo>
                <a:lnTo>
                  <a:pt x="1281903" y="1237562"/>
                </a:lnTo>
                <a:lnTo>
                  <a:pt x="1220451" y="1355503"/>
                </a:lnTo>
                <a:lnTo>
                  <a:pt x="1219949" y="1381488"/>
                </a:lnTo>
                <a:lnTo>
                  <a:pt x="1232181" y="1413546"/>
                </a:lnTo>
                <a:lnTo>
                  <a:pt x="1272341" y="1421979"/>
                </a:lnTo>
                <a:lnTo>
                  <a:pt x="1246646" y="1436565"/>
                </a:lnTo>
                <a:lnTo>
                  <a:pt x="1235665" y="1480335"/>
                </a:lnTo>
                <a:lnTo>
                  <a:pt x="1247443" y="1501448"/>
                </a:lnTo>
                <a:lnTo>
                  <a:pt x="1283415" y="1511119"/>
                </a:lnTo>
                <a:lnTo>
                  <a:pt x="1266063" y="1565327"/>
                </a:lnTo>
                <a:lnTo>
                  <a:pt x="1278747" y="1570676"/>
                </a:lnTo>
                <a:lnTo>
                  <a:pt x="1278386" y="1599835"/>
                </a:lnTo>
                <a:lnTo>
                  <a:pt x="1242245" y="1637344"/>
                </a:lnTo>
                <a:lnTo>
                  <a:pt x="1239102" y="1664290"/>
                </a:lnTo>
                <a:lnTo>
                  <a:pt x="1261363" y="1725656"/>
                </a:lnTo>
                <a:lnTo>
                  <a:pt x="1289407" y="1733072"/>
                </a:lnTo>
                <a:lnTo>
                  <a:pt x="1296666" y="1756125"/>
                </a:lnTo>
                <a:lnTo>
                  <a:pt x="1279801" y="1750120"/>
                </a:lnTo>
                <a:lnTo>
                  <a:pt x="1258408" y="1782913"/>
                </a:lnTo>
                <a:lnTo>
                  <a:pt x="1274079" y="1807404"/>
                </a:lnTo>
                <a:lnTo>
                  <a:pt x="1261827" y="1821054"/>
                </a:lnTo>
                <a:lnTo>
                  <a:pt x="1204959" y="1836667"/>
                </a:lnTo>
                <a:lnTo>
                  <a:pt x="1148374" y="1898790"/>
                </a:lnTo>
                <a:lnTo>
                  <a:pt x="1119493" y="1887229"/>
                </a:lnTo>
                <a:lnTo>
                  <a:pt x="1054559" y="1925416"/>
                </a:lnTo>
                <a:lnTo>
                  <a:pt x="969604" y="1906006"/>
                </a:lnTo>
                <a:lnTo>
                  <a:pt x="964094" y="1849348"/>
                </a:lnTo>
                <a:lnTo>
                  <a:pt x="1003423" y="1803705"/>
                </a:lnTo>
                <a:lnTo>
                  <a:pt x="991936" y="1762799"/>
                </a:lnTo>
                <a:lnTo>
                  <a:pt x="1014056" y="1706072"/>
                </a:lnTo>
                <a:lnTo>
                  <a:pt x="1015880" y="1675180"/>
                </a:lnTo>
                <a:lnTo>
                  <a:pt x="995102" y="1661033"/>
                </a:lnTo>
                <a:lnTo>
                  <a:pt x="1010011" y="1625513"/>
                </a:lnTo>
                <a:lnTo>
                  <a:pt x="1001057" y="1541318"/>
                </a:lnTo>
                <a:lnTo>
                  <a:pt x="891152" y="1561669"/>
                </a:lnTo>
                <a:lnTo>
                  <a:pt x="868567" y="1551115"/>
                </a:lnTo>
                <a:lnTo>
                  <a:pt x="861677" y="1512925"/>
                </a:lnTo>
                <a:lnTo>
                  <a:pt x="825027" y="1597222"/>
                </a:lnTo>
                <a:lnTo>
                  <a:pt x="790264" y="1600214"/>
                </a:lnTo>
                <a:lnTo>
                  <a:pt x="774631" y="1618864"/>
                </a:lnTo>
                <a:lnTo>
                  <a:pt x="707229" y="1600292"/>
                </a:lnTo>
                <a:lnTo>
                  <a:pt x="655617" y="1619856"/>
                </a:lnTo>
                <a:lnTo>
                  <a:pt x="610757" y="1592344"/>
                </a:lnTo>
                <a:lnTo>
                  <a:pt x="651873" y="1554743"/>
                </a:lnTo>
                <a:lnTo>
                  <a:pt x="680770" y="1497058"/>
                </a:lnTo>
                <a:lnTo>
                  <a:pt x="630439" y="1490102"/>
                </a:lnTo>
                <a:lnTo>
                  <a:pt x="598550" y="1431508"/>
                </a:lnTo>
                <a:lnTo>
                  <a:pt x="565066" y="1430708"/>
                </a:lnTo>
                <a:lnTo>
                  <a:pt x="540840" y="1375100"/>
                </a:lnTo>
                <a:lnTo>
                  <a:pt x="521306" y="1370377"/>
                </a:lnTo>
                <a:lnTo>
                  <a:pt x="436357" y="1413774"/>
                </a:lnTo>
                <a:lnTo>
                  <a:pt x="410124" y="1411949"/>
                </a:lnTo>
                <a:lnTo>
                  <a:pt x="377796" y="1336315"/>
                </a:lnTo>
                <a:lnTo>
                  <a:pt x="353284" y="1324275"/>
                </a:lnTo>
                <a:lnTo>
                  <a:pt x="340116" y="1276470"/>
                </a:lnTo>
                <a:lnTo>
                  <a:pt x="302664" y="1239792"/>
                </a:lnTo>
                <a:lnTo>
                  <a:pt x="295715" y="1186659"/>
                </a:lnTo>
                <a:lnTo>
                  <a:pt x="235449" y="1177689"/>
                </a:lnTo>
                <a:lnTo>
                  <a:pt x="215027" y="1198066"/>
                </a:lnTo>
                <a:lnTo>
                  <a:pt x="173328" y="1170191"/>
                </a:lnTo>
                <a:lnTo>
                  <a:pt x="187642" y="1128981"/>
                </a:lnTo>
                <a:lnTo>
                  <a:pt x="180991" y="1036520"/>
                </a:lnTo>
                <a:lnTo>
                  <a:pt x="200532" y="916079"/>
                </a:lnTo>
                <a:lnTo>
                  <a:pt x="183804" y="879007"/>
                </a:lnTo>
                <a:lnTo>
                  <a:pt x="137768" y="849293"/>
                </a:lnTo>
                <a:lnTo>
                  <a:pt x="28165" y="813119"/>
                </a:lnTo>
                <a:lnTo>
                  <a:pt x="33113" y="756330"/>
                </a:lnTo>
                <a:lnTo>
                  <a:pt x="0" y="692062"/>
                </a:lnTo>
                <a:lnTo>
                  <a:pt x="20251" y="593511"/>
                </a:lnTo>
                <a:lnTo>
                  <a:pt x="72307" y="583577"/>
                </a:lnTo>
                <a:lnTo>
                  <a:pt x="120603" y="552927"/>
                </a:lnTo>
                <a:lnTo>
                  <a:pt x="168787" y="503278"/>
                </a:lnTo>
                <a:lnTo>
                  <a:pt x="195890" y="449922"/>
                </a:lnTo>
                <a:lnTo>
                  <a:pt x="223358" y="457401"/>
                </a:lnTo>
                <a:lnTo>
                  <a:pt x="246843" y="508624"/>
                </a:lnTo>
                <a:lnTo>
                  <a:pt x="445036" y="502102"/>
                </a:lnTo>
                <a:lnTo>
                  <a:pt x="470254" y="484900"/>
                </a:lnTo>
                <a:lnTo>
                  <a:pt x="499494" y="427757"/>
                </a:lnTo>
                <a:lnTo>
                  <a:pt x="480089" y="342280"/>
                </a:lnTo>
                <a:lnTo>
                  <a:pt x="500667" y="239548"/>
                </a:lnTo>
                <a:lnTo>
                  <a:pt x="493890" y="148331"/>
                </a:lnTo>
                <a:lnTo>
                  <a:pt x="571987" y="142349"/>
                </a:lnTo>
                <a:lnTo>
                  <a:pt x="653894" y="45120"/>
                </a:lnTo>
                <a:lnTo>
                  <a:pt x="650760" y="0"/>
                </a:lnTo>
                <a:close/>
              </a:path>
            </a:pathLst>
          </a:custGeom>
          <a:solidFill>
            <a:srgbClr val="41809B"/>
          </a:solidFill>
          <a:ln w="12700">
            <a:solidFill>
              <a:srgbClr val="F7F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2915990" y="4119878"/>
            <a:ext cx="968461" cy="972333"/>
          </a:xfrm>
          <a:custGeom>
            <a:avLst/>
            <a:gdLst/>
            <a:ahLst/>
            <a:cxnLst/>
            <a:rect l="l" t="t" r="r" b="b"/>
            <a:pathLst>
              <a:path w="968461" h="972333">
                <a:moveTo>
                  <a:pt x="961568" y="323476"/>
                </a:moveTo>
                <a:lnTo>
                  <a:pt x="968461" y="364648"/>
                </a:lnTo>
                <a:lnTo>
                  <a:pt x="943447" y="432887"/>
                </a:lnTo>
                <a:lnTo>
                  <a:pt x="922200" y="481093"/>
                </a:lnTo>
                <a:lnTo>
                  <a:pt x="900691" y="491316"/>
                </a:lnTo>
                <a:lnTo>
                  <a:pt x="885863" y="518341"/>
                </a:lnTo>
                <a:lnTo>
                  <a:pt x="900951" y="552642"/>
                </a:lnTo>
                <a:lnTo>
                  <a:pt x="862999" y="593988"/>
                </a:lnTo>
                <a:lnTo>
                  <a:pt x="821799" y="674507"/>
                </a:lnTo>
                <a:lnTo>
                  <a:pt x="734700" y="710027"/>
                </a:lnTo>
                <a:lnTo>
                  <a:pt x="706431" y="695332"/>
                </a:lnTo>
                <a:lnTo>
                  <a:pt x="701892" y="665774"/>
                </a:lnTo>
                <a:lnTo>
                  <a:pt x="668547" y="664710"/>
                </a:lnTo>
                <a:lnTo>
                  <a:pt x="569983" y="707695"/>
                </a:lnTo>
                <a:lnTo>
                  <a:pt x="451144" y="677338"/>
                </a:lnTo>
                <a:lnTo>
                  <a:pt x="392096" y="737445"/>
                </a:lnTo>
                <a:lnTo>
                  <a:pt x="365927" y="790558"/>
                </a:lnTo>
                <a:lnTo>
                  <a:pt x="288554" y="840879"/>
                </a:lnTo>
                <a:lnTo>
                  <a:pt x="300481" y="853698"/>
                </a:lnTo>
                <a:lnTo>
                  <a:pt x="295846" y="877276"/>
                </a:lnTo>
                <a:lnTo>
                  <a:pt x="245468" y="898316"/>
                </a:lnTo>
                <a:lnTo>
                  <a:pt x="145965" y="972333"/>
                </a:lnTo>
                <a:lnTo>
                  <a:pt x="0" y="801120"/>
                </a:lnTo>
                <a:lnTo>
                  <a:pt x="79532" y="755571"/>
                </a:lnTo>
                <a:lnTo>
                  <a:pt x="125770" y="710529"/>
                </a:lnTo>
                <a:lnTo>
                  <a:pt x="142438" y="646084"/>
                </a:lnTo>
                <a:lnTo>
                  <a:pt x="125669" y="575960"/>
                </a:lnTo>
                <a:lnTo>
                  <a:pt x="134094" y="555720"/>
                </a:lnTo>
                <a:lnTo>
                  <a:pt x="177387" y="561723"/>
                </a:lnTo>
                <a:lnTo>
                  <a:pt x="172861" y="529440"/>
                </a:lnTo>
                <a:lnTo>
                  <a:pt x="195450" y="529498"/>
                </a:lnTo>
                <a:lnTo>
                  <a:pt x="251250" y="550848"/>
                </a:lnTo>
                <a:lnTo>
                  <a:pt x="362839" y="549945"/>
                </a:lnTo>
                <a:lnTo>
                  <a:pt x="404644" y="570003"/>
                </a:lnTo>
                <a:lnTo>
                  <a:pt x="409907" y="562202"/>
                </a:lnTo>
                <a:lnTo>
                  <a:pt x="394708" y="527278"/>
                </a:lnTo>
                <a:lnTo>
                  <a:pt x="439177" y="437340"/>
                </a:lnTo>
                <a:lnTo>
                  <a:pt x="464895" y="411544"/>
                </a:lnTo>
                <a:lnTo>
                  <a:pt x="473978" y="421790"/>
                </a:lnTo>
                <a:lnTo>
                  <a:pt x="505708" y="413076"/>
                </a:lnTo>
                <a:lnTo>
                  <a:pt x="548923" y="352219"/>
                </a:lnTo>
                <a:lnTo>
                  <a:pt x="561937" y="310563"/>
                </a:lnTo>
                <a:lnTo>
                  <a:pt x="593733" y="301071"/>
                </a:lnTo>
                <a:lnTo>
                  <a:pt x="584981" y="241314"/>
                </a:lnTo>
                <a:lnTo>
                  <a:pt x="606490" y="208282"/>
                </a:lnTo>
                <a:lnTo>
                  <a:pt x="564622" y="210803"/>
                </a:lnTo>
                <a:lnTo>
                  <a:pt x="591659" y="173169"/>
                </a:lnTo>
                <a:lnTo>
                  <a:pt x="587055" y="139276"/>
                </a:lnTo>
                <a:lnTo>
                  <a:pt x="619817" y="121938"/>
                </a:lnTo>
                <a:lnTo>
                  <a:pt x="660756" y="56999"/>
                </a:lnTo>
                <a:lnTo>
                  <a:pt x="671628" y="10811"/>
                </a:lnTo>
                <a:lnTo>
                  <a:pt x="690299" y="0"/>
                </a:lnTo>
                <a:lnTo>
                  <a:pt x="794744" y="13950"/>
                </a:lnTo>
                <a:lnTo>
                  <a:pt x="784609" y="31266"/>
                </a:lnTo>
                <a:lnTo>
                  <a:pt x="852876" y="67424"/>
                </a:lnTo>
                <a:lnTo>
                  <a:pt x="901433" y="50131"/>
                </a:lnTo>
                <a:lnTo>
                  <a:pt x="918034" y="60485"/>
                </a:lnTo>
                <a:lnTo>
                  <a:pt x="922896" y="128742"/>
                </a:lnTo>
                <a:lnTo>
                  <a:pt x="909658" y="163202"/>
                </a:lnTo>
                <a:lnTo>
                  <a:pt x="869876" y="180430"/>
                </a:lnTo>
                <a:lnTo>
                  <a:pt x="851660" y="155477"/>
                </a:lnTo>
                <a:lnTo>
                  <a:pt x="834563" y="163366"/>
                </a:lnTo>
                <a:lnTo>
                  <a:pt x="854761" y="195382"/>
                </a:lnTo>
                <a:lnTo>
                  <a:pt x="899288" y="227168"/>
                </a:lnTo>
                <a:lnTo>
                  <a:pt x="895143" y="269835"/>
                </a:lnTo>
                <a:lnTo>
                  <a:pt x="905472" y="290260"/>
                </a:lnTo>
                <a:close/>
              </a:path>
            </a:pathLst>
          </a:custGeom>
          <a:solidFill>
            <a:srgbClr val="6FA3A0"/>
          </a:solidFill>
          <a:ln w="12700">
            <a:solidFill>
              <a:srgbClr val="F7F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3027048" y="2192955"/>
            <a:ext cx="2142030" cy="1708528"/>
          </a:xfrm>
          <a:custGeom>
            <a:avLst/>
            <a:gdLst/>
            <a:ahLst/>
            <a:cxnLst/>
            <a:rect l="l" t="t" r="r" b="b"/>
            <a:pathLst>
              <a:path w="2142030" h="1708528">
                <a:moveTo>
                  <a:pt x="1520753" y="431850"/>
                </a:moveTo>
                <a:lnTo>
                  <a:pt x="1535816" y="446903"/>
                </a:lnTo>
                <a:lnTo>
                  <a:pt x="1569466" y="426890"/>
                </a:lnTo>
                <a:lnTo>
                  <a:pt x="1563860" y="399492"/>
                </a:lnTo>
                <a:lnTo>
                  <a:pt x="1609028" y="403743"/>
                </a:lnTo>
                <a:lnTo>
                  <a:pt x="1652223" y="441208"/>
                </a:lnTo>
                <a:lnTo>
                  <a:pt x="1680055" y="411971"/>
                </a:lnTo>
                <a:lnTo>
                  <a:pt x="1710438" y="407515"/>
                </a:lnTo>
                <a:lnTo>
                  <a:pt x="1701365" y="438506"/>
                </a:lnTo>
                <a:lnTo>
                  <a:pt x="1716849" y="462596"/>
                </a:lnTo>
                <a:lnTo>
                  <a:pt x="1776308" y="482786"/>
                </a:lnTo>
                <a:lnTo>
                  <a:pt x="1840593" y="439881"/>
                </a:lnTo>
                <a:lnTo>
                  <a:pt x="1856738" y="403574"/>
                </a:lnTo>
                <a:lnTo>
                  <a:pt x="1900877" y="388014"/>
                </a:lnTo>
                <a:lnTo>
                  <a:pt x="1933395" y="421069"/>
                </a:lnTo>
                <a:lnTo>
                  <a:pt x="1933016" y="449988"/>
                </a:lnTo>
                <a:lnTo>
                  <a:pt x="1910634" y="477851"/>
                </a:lnTo>
                <a:lnTo>
                  <a:pt x="1921544" y="505183"/>
                </a:lnTo>
                <a:lnTo>
                  <a:pt x="1935991" y="507646"/>
                </a:lnTo>
                <a:lnTo>
                  <a:pt x="1989346" y="467277"/>
                </a:lnTo>
                <a:lnTo>
                  <a:pt x="2016116" y="528746"/>
                </a:lnTo>
                <a:lnTo>
                  <a:pt x="2033215" y="532163"/>
                </a:lnTo>
                <a:lnTo>
                  <a:pt x="2090388" y="500281"/>
                </a:lnTo>
                <a:lnTo>
                  <a:pt x="2115879" y="514768"/>
                </a:lnTo>
                <a:lnTo>
                  <a:pt x="2116156" y="558852"/>
                </a:lnTo>
                <a:lnTo>
                  <a:pt x="2142030" y="595179"/>
                </a:lnTo>
                <a:lnTo>
                  <a:pt x="2028709" y="686151"/>
                </a:lnTo>
                <a:lnTo>
                  <a:pt x="2075959" y="751867"/>
                </a:lnTo>
                <a:lnTo>
                  <a:pt x="2020804" y="816682"/>
                </a:lnTo>
                <a:lnTo>
                  <a:pt x="2038309" y="857627"/>
                </a:lnTo>
                <a:lnTo>
                  <a:pt x="1980816" y="922367"/>
                </a:lnTo>
                <a:lnTo>
                  <a:pt x="1969144" y="976613"/>
                </a:lnTo>
                <a:lnTo>
                  <a:pt x="2002141" y="1030546"/>
                </a:lnTo>
                <a:lnTo>
                  <a:pt x="2024198" y="1041756"/>
                </a:lnTo>
                <a:lnTo>
                  <a:pt x="2055519" y="1027271"/>
                </a:lnTo>
                <a:lnTo>
                  <a:pt x="2110598" y="1092114"/>
                </a:lnTo>
                <a:lnTo>
                  <a:pt x="2078219" y="1118988"/>
                </a:lnTo>
                <a:lnTo>
                  <a:pt x="2035690" y="1118867"/>
                </a:lnTo>
                <a:lnTo>
                  <a:pt x="1960924" y="1168601"/>
                </a:lnTo>
                <a:lnTo>
                  <a:pt x="1930624" y="1171425"/>
                </a:lnTo>
                <a:lnTo>
                  <a:pt x="1861202" y="1148611"/>
                </a:lnTo>
                <a:lnTo>
                  <a:pt x="1817981" y="1100317"/>
                </a:lnTo>
                <a:lnTo>
                  <a:pt x="1799106" y="1108782"/>
                </a:lnTo>
                <a:lnTo>
                  <a:pt x="1780052" y="1128618"/>
                </a:lnTo>
                <a:lnTo>
                  <a:pt x="1808240" y="1136016"/>
                </a:lnTo>
                <a:lnTo>
                  <a:pt x="1830519" y="1179796"/>
                </a:lnTo>
                <a:lnTo>
                  <a:pt x="1785643" y="1240703"/>
                </a:lnTo>
                <a:lnTo>
                  <a:pt x="1829080" y="1280545"/>
                </a:lnTo>
                <a:lnTo>
                  <a:pt x="1809935" y="1338291"/>
                </a:lnTo>
                <a:lnTo>
                  <a:pt x="1799048" y="1347488"/>
                </a:lnTo>
                <a:lnTo>
                  <a:pt x="1755624" y="1330722"/>
                </a:lnTo>
                <a:lnTo>
                  <a:pt x="1723820" y="1340796"/>
                </a:lnTo>
                <a:lnTo>
                  <a:pt x="1696374" y="1330169"/>
                </a:lnTo>
                <a:lnTo>
                  <a:pt x="1660746" y="1342421"/>
                </a:lnTo>
                <a:lnTo>
                  <a:pt x="1640518" y="1377588"/>
                </a:lnTo>
                <a:lnTo>
                  <a:pt x="1666698" y="1417768"/>
                </a:lnTo>
                <a:lnTo>
                  <a:pt x="1661243" y="1431335"/>
                </a:lnTo>
                <a:lnTo>
                  <a:pt x="1625748" y="1447765"/>
                </a:lnTo>
                <a:lnTo>
                  <a:pt x="1596740" y="1498040"/>
                </a:lnTo>
                <a:lnTo>
                  <a:pt x="1526261" y="1529684"/>
                </a:lnTo>
                <a:lnTo>
                  <a:pt x="1478055" y="1575276"/>
                </a:lnTo>
                <a:lnTo>
                  <a:pt x="1474956" y="1606368"/>
                </a:lnTo>
                <a:lnTo>
                  <a:pt x="1421134" y="1707748"/>
                </a:lnTo>
                <a:lnTo>
                  <a:pt x="1374581" y="1708528"/>
                </a:lnTo>
                <a:lnTo>
                  <a:pt x="1342197" y="1679058"/>
                </a:lnTo>
                <a:lnTo>
                  <a:pt x="1348336" y="1651443"/>
                </a:lnTo>
                <a:lnTo>
                  <a:pt x="1327493" y="1648660"/>
                </a:lnTo>
                <a:lnTo>
                  <a:pt x="1313439" y="1618842"/>
                </a:lnTo>
                <a:lnTo>
                  <a:pt x="1324445" y="1600656"/>
                </a:lnTo>
                <a:lnTo>
                  <a:pt x="1295432" y="1568739"/>
                </a:lnTo>
                <a:lnTo>
                  <a:pt x="1270890" y="1577640"/>
                </a:lnTo>
                <a:lnTo>
                  <a:pt x="1297687" y="1552528"/>
                </a:lnTo>
                <a:lnTo>
                  <a:pt x="1287784" y="1535886"/>
                </a:lnTo>
                <a:lnTo>
                  <a:pt x="1252209" y="1541270"/>
                </a:lnTo>
                <a:lnTo>
                  <a:pt x="1222805" y="1515209"/>
                </a:lnTo>
                <a:lnTo>
                  <a:pt x="1196913" y="1533217"/>
                </a:lnTo>
                <a:lnTo>
                  <a:pt x="1204111" y="1562636"/>
                </a:lnTo>
                <a:lnTo>
                  <a:pt x="1140545" y="1602904"/>
                </a:lnTo>
                <a:lnTo>
                  <a:pt x="1084341" y="1493594"/>
                </a:lnTo>
                <a:lnTo>
                  <a:pt x="1019114" y="1455793"/>
                </a:lnTo>
                <a:lnTo>
                  <a:pt x="985764" y="1476975"/>
                </a:lnTo>
                <a:lnTo>
                  <a:pt x="918701" y="1484289"/>
                </a:lnTo>
                <a:lnTo>
                  <a:pt x="860382" y="1427315"/>
                </a:lnTo>
                <a:lnTo>
                  <a:pt x="820843" y="1450679"/>
                </a:lnTo>
                <a:lnTo>
                  <a:pt x="811611" y="1436668"/>
                </a:lnTo>
                <a:lnTo>
                  <a:pt x="779419" y="1448131"/>
                </a:lnTo>
                <a:lnTo>
                  <a:pt x="763716" y="1423541"/>
                </a:lnTo>
                <a:lnTo>
                  <a:pt x="725446" y="1404481"/>
                </a:lnTo>
                <a:lnTo>
                  <a:pt x="667332" y="1444568"/>
                </a:lnTo>
                <a:lnTo>
                  <a:pt x="591695" y="1466410"/>
                </a:lnTo>
                <a:lnTo>
                  <a:pt x="541652" y="1446105"/>
                </a:lnTo>
                <a:lnTo>
                  <a:pt x="498260" y="1462951"/>
                </a:lnTo>
                <a:lnTo>
                  <a:pt x="448977" y="1461480"/>
                </a:lnTo>
                <a:lnTo>
                  <a:pt x="441970" y="1434277"/>
                </a:lnTo>
                <a:lnTo>
                  <a:pt x="414509" y="1421573"/>
                </a:lnTo>
                <a:lnTo>
                  <a:pt x="255757" y="1473334"/>
                </a:lnTo>
                <a:lnTo>
                  <a:pt x="184881" y="1511909"/>
                </a:lnTo>
                <a:lnTo>
                  <a:pt x="165746" y="1495572"/>
                </a:lnTo>
                <a:lnTo>
                  <a:pt x="157952" y="1417912"/>
                </a:lnTo>
                <a:lnTo>
                  <a:pt x="199941" y="1406586"/>
                </a:lnTo>
                <a:lnTo>
                  <a:pt x="207395" y="1392126"/>
                </a:lnTo>
                <a:lnTo>
                  <a:pt x="174289" y="1343214"/>
                </a:lnTo>
                <a:lnTo>
                  <a:pt x="103716" y="1367892"/>
                </a:lnTo>
                <a:lnTo>
                  <a:pt x="51948" y="1340870"/>
                </a:lnTo>
                <a:lnTo>
                  <a:pt x="110090" y="1318619"/>
                </a:lnTo>
                <a:lnTo>
                  <a:pt x="144171" y="1257777"/>
                </a:lnTo>
                <a:lnTo>
                  <a:pt x="144752" y="1213613"/>
                </a:lnTo>
                <a:lnTo>
                  <a:pt x="140114" y="1176572"/>
                </a:lnTo>
                <a:lnTo>
                  <a:pt x="116634" y="1156937"/>
                </a:lnTo>
                <a:lnTo>
                  <a:pt x="36121" y="1143414"/>
                </a:lnTo>
                <a:lnTo>
                  <a:pt x="53366" y="1085088"/>
                </a:lnTo>
                <a:lnTo>
                  <a:pt x="0" y="1006451"/>
                </a:lnTo>
                <a:lnTo>
                  <a:pt x="28314" y="963894"/>
                </a:lnTo>
                <a:lnTo>
                  <a:pt x="7024" y="926358"/>
                </a:lnTo>
                <a:lnTo>
                  <a:pt x="63892" y="913241"/>
                </a:lnTo>
                <a:lnTo>
                  <a:pt x="66973" y="860544"/>
                </a:lnTo>
                <a:lnTo>
                  <a:pt x="131200" y="848756"/>
                </a:lnTo>
                <a:lnTo>
                  <a:pt x="211520" y="744522"/>
                </a:lnTo>
                <a:lnTo>
                  <a:pt x="250761" y="751950"/>
                </a:lnTo>
                <a:lnTo>
                  <a:pt x="278530" y="728208"/>
                </a:lnTo>
                <a:lnTo>
                  <a:pt x="332918" y="728852"/>
                </a:lnTo>
                <a:lnTo>
                  <a:pt x="347690" y="715835"/>
                </a:lnTo>
                <a:lnTo>
                  <a:pt x="313011" y="636146"/>
                </a:lnTo>
                <a:lnTo>
                  <a:pt x="354465" y="587854"/>
                </a:lnTo>
                <a:lnTo>
                  <a:pt x="326509" y="585137"/>
                </a:lnTo>
                <a:lnTo>
                  <a:pt x="325432" y="564067"/>
                </a:lnTo>
                <a:lnTo>
                  <a:pt x="363195" y="573438"/>
                </a:lnTo>
                <a:lnTo>
                  <a:pt x="372366" y="532009"/>
                </a:lnTo>
                <a:lnTo>
                  <a:pt x="355229" y="516126"/>
                </a:lnTo>
                <a:lnTo>
                  <a:pt x="361307" y="453874"/>
                </a:lnTo>
                <a:lnTo>
                  <a:pt x="423585" y="449812"/>
                </a:lnTo>
                <a:lnTo>
                  <a:pt x="465009" y="375378"/>
                </a:lnTo>
                <a:lnTo>
                  <a:pt x="479612" y="315640"/>
                </a:lnTo>
                <a:lnTo>
                  <a:pt x="545462" y="299457"/>
                </a:lnTo>
                <a:lnTo>
                  <a:pt x="505688" y="257349"/>
                </a:lnTo>
                <a:lnTo>
                  <a:pt x="516164" y="212811"/>
                </a:lnTo>
                <a:lnTo>
                  <a:pt x="481895" y="201763"/>
                </a:lnTo>
                <a:lnTo>
                  <a:pt x="516242" y="173295"/>
                </a:lnTo>
                <a:lnTo>
                  <a:pt x="482082" y="128087"/>
                </a:lnTo>
                <a:lnTo>
                  <a:pt x="513764" y="62497"/>
                </a:lnTo>
                <a:lnTo>
                  <a:pt x="577371" y="0"/>
                </a:lnTo>
                <a:lnTo>
                  <a:pt x="601883" y="12040"/>
                </a:lnTo>
                <a:lnTo>
                  <a:pt x="634211" y="87674"/>
                </a:lnTo>
                <a:lnTo>
                  <a:pt x="660444" y="89499"/>
                </a:lnTo>
                <a:lnTo>
                  <a:pt x="745393" y="46102"/>
                </a:lnTo>
                <a:lnTo>
                  <a:pt x="764927" y="50825"/>
                </a:lnTo>
                <a:lnTo>
                  <a:pt x="789153" y="106433"/>
                </a:lnTo>
                <a:lnTo>
                  <a:pt x="822637" y="107233"/>
                </a:lnTo>
                <a:lnTo>
                  <a:pt x="854526" y="165827"/>
                </a:lnTo>
                <a:lnTo>
                  <a:pt x="904857" y="172783"/>
                </a:lnTo>
                <a:lnTo>
                  <a:pt x="875960" y="230468"/>
                </a:lnTo>
                <a:lnTo>
                  <a:pt x="834844" y="268069"/>
                </a:lnTo>
                <a:lnTo>
                  <a:pt x="879704" y="295581"/>
                </a:lnTo>
                <a:lnTo>
                  <a:pt x="931316" y="276017"/>
                </a:lnTo>
                <a:lnTo>
                  <a:pt x="998718" y="294589"/>
                </a:lnTo>
                <a:lnTo>
                  <a:pt x="1014351" y="275939"/>
                </a:lnTo>
                <a:lnTo>
                  <a:pt x="1049114" y="272947"/>
                </a:lnTo>
                <a:lnTo>
                  <a:pt x="1085764" y="188650"/>
                </a:lnTo>
                <a:lnTo>
                  <a:pt x="1092654" y="226840"/>
                </a:lnTo>
                <a:lnTo>
                  <a:pt x="1115239" y="237394"/>
                </a:lnTo>
                <a:lnTo>
                  <a:pt x="1225144" y="217043"/>
                </a:lnTo>
                <a:lnTo>
                  <a:pt x="1234098" y="301238"/>
                </a:lnTo>
                <a:lnTo>
                  <a:pt x="1219189" y="336758"/>
                </a:lnTo>
                <a:lnTo>
                  <a:pt x="1239967" y="350905"/>
                </a:lnTo>
                <a:lnTo>
                  <a:pt x="1238143" y="381797"/>
                </a:lnTo>
                <a:lnTo>
                  <a:pt x="1216023" y="438524"/>
                </a:lnTo>
                <a:lnTo>
                  <a:pt x="1227510" y="479430"/>
                </a:lnTo>
                <a:lnTo>
                  <a:pt x="1188181" y="525073"/>
                </a:lnTo>
                <a:lnTo>
                  <a:pt x="1193691" y="581731"/>
                </a:lnTo>
                <a:lnTo>
                  <a:pt x="1278646" y="601141"/>
                </a:lnTo>
                <a:lnTo>
                  <a:pt x="1343580" y="562954"/>
                </a:lnTo>
                <a:lnTo>
                  <a:pt x="1372461" y="574515"/>
                </a:lnTo>
                <a:lnTo>
                  <a:pt x="1429046" y="512392"/>
                </a:lnTo>
                <a:lnTo>
                  <a:pt x="1462376" y="510865"/>
                </a:lnTo>
                <a:lnTo>
                  <a:pt x="1498166" y="483129"/>
                </a:lnTo>
                <a:lnTo>
                  <a:pt x="1482495" y="458638"/>
                </a:lnTo>
                <a:lnTo>
                  <a:pt x="1503888" y="425845"/>
                </a:lnTo>
                <a:close/>
              </a:path>
            </a:pathLst>
          </a:custGeom>
          <a:solidFill>
            <a:srgbClr val="57855F"/>
          </a:solidFill>
          <a:ln w="12700">
            <a:solidFill>
              <a:srgbClr val="F7F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3531681" y="3620270"/>
            <a:ext cx="1037563" cy="937442"/>
          </a:xfrm>
          <a:custGeom>
            <a:avLst/>
            <a:gdLst/>
            <a:ahLst/>
            <a:cxnLst/>
            <a:rect l="l" t="t" r="r" b="b"/>
            <a:pathLst>
              <a:path w="1037563" h="937442">
                <a:moveTo>
                  <a:pt x="916501" y="280433"/>
                </a:moveTo>
                <a:lnTo>
                  <a:pt x="954062" y="285426"/>
                </a:lnTo>
                <a:lnTo>
                  <a:pt x="952296" y="300693"/>
                </a:lnTo>
                <a:lnTo>
                  <a:pt x="975521" y="322026"/>
                </a:lnTo>
                <a:lnTo>
                  <a:pt x="1003315" y="311394"/>
                </a:lnTo>
                <a:lnTo>
                  <a:pt x="1037563" y="321622"/>
                </a:lnTo>
                <a:lnTo>
                  <a:pt x="983405" y="428015"/>
                </a:lnTo>
                <a:lnTo>
                  <a:pt x="967548" y="420343"/>
                </a:lnTo>
                <a:lnTo>
                  <a:pt x="958137" y="437843"/>
                </a:lnTo>
                <a:lnTo>
                  <a:pt x="980171" y="481454"/>
                </a:lnTo>
                <a:lnTo>
                  <a:pt x="922344" y="491264"/>
                </a:lnTo>
                <a:lnTo>
                  <a:pt x="841172" y="431384"/>
                </a:lnTo>
                <a:lnTo>
                  <a:pt x="793503" y="430410"/>
                </a:lnTo>
                <a:lnTo>
                  <a:pt x="761299" y="525426"/>
                </a:lnTo>
                <a:lnTo>
                  <a:pt x="718838" y="507737"/>
                </a:lnTo>
                <a:lnTo>
                  <a:pt x="670266" y="573814"/>
                </a:lnTo>
                <a:lnTo>
                  <a:pt x="672640" y="625212"/>
                </a:lnTo>
                <a:lnTo>
                  <a:pt x="640358" y="736338"/>
                </a:lnTo>
                <a:lnTo>
                  <a:pt x="651295" y="752650"/>
                </a:lnTo>
                <a:lnTo>
                  <a:pt x="591710" y="723829"/>
                </a:lnTo>
                <a:lnTo>
                  <a:pt x="546739" y="742588"/>
                </a:lnTo>
                <a:lnTo>
                  <a:pt x="520834" y="825092"/>
                </a:lnTo>
                <a:lnTo>
                  <a:pt x="497158" y="848290"/>
                </a:lnTo>
                <a:lnTo>
                  <a:pt x="512266" y="872445"/>
                </a:lnTo>
                <a:lnTo>
                  <a:pt x="481575" y="928314"/>
                </a:lnTo>
                <a:lnTo>
                  <a:pt x="465052" y="910375"/>
                </a:lnTo>
                <a:lnTo>
                  <a:pt x="421695" y="937442"/>
                </a:lnTo>
                <a:lnTo>
                  <a:pt x="386955" y="917432"/>
                </a:lnTo>
                <a:lnTo>
                  <a:pt x="392596" y="817157"/>
                </a:lnTo>
                <a:lnTo>
                  <a:pt x="363175" y="799541"/>
                </a:lnTo>
                <a:lnTo>
                  <a:pt x="345877" y="823084"/>
                </a:lnTo>
                <a:lnTo>
                  <a:pt x="289781" y="789868"/>
                </a:lnTo>
                <a:lnTo>
                  <a:pt x="283597" y="726776"/>
                </a:lnTo>
                <a:lnTo>
                  <a:pt x="218872" y="662974"/>
                </a:lnTo>
                <a:lnTo>
                  <a:pt x="235969" y="655085"/>
                </a:lnTo>
                <a:lnTo>
                  <a:pt x="254185" y="680038"/>
                </a:lnTo>
                <a:lnTo>
                  <a:pt x="293967" y="662810"/>
                </a:lnTo>
                <a:lnTo>
                  <a:pt x="307205" y="628350"/>
                </a:lnTo>
                <a:lnTo>
                  <a:pt x="302343" y="560093"/>
                </a:lnTo>
                <a:lnTo>
                  <a:pt x="285742" y="549739"/>
                </a:lnTo>
                <a:lnTo>
                  <a:pt x="237185" y="567032"/>
                </a:lnTo>
                <a:lnTo>
                  <a:pt x="168918" y="530874"/>
                </a:lnTo>
                <a:lnTo>
                  <a:pt x="179053" y="513558"/>
                </a:lnTo>
                <a:lnTo>
                  <a:pt x="74608" y="499608"/>
                </a:lnTo>
                <a:lnTo>
                  <a:pt x="64685" y="441481"/>
                </a:lnTo>
                <a:lnTo>
                  <a:pt x="94588" y="350491"/>
                </a:lnTo>
                <a:lnTo>
                  <a:pt x="88238" y="325134"/>
                </a:lnTo>
                <a:lnTo>
                  <a:pt x="54469" y="296644"/>
                </a:lnTo>
                <a:lnTo>
                  <a:pt x="20334" y="298970"/>
                </a:lnTo>
                <a:lnTo>
                  <a:pt x="0" y="256277"/>
                </a:lnTo>
                <a:lnTo>
                  <a:pt x="122776" y="168396"/>
                </a:lnTo>
                <a:lnTo>
                  <a:pt x="89986" y="139829"/>
                </a:lnTo>
                <a:lnTo>
                  <a:pt x="123250" y="124673"/>
                </a:lnTo>
                <a:lnTo>
                  <a:pt x="177227" y="143806"/>
                </a:lnTo>
                <a:lnTo>
                  <a:pt x="161808" y="124406"/>
                </a:lnTo>
                <a:lnTo>
                  <a:pt x="209335" y="87107"/>
                </a:lnTo>
                <a:lnTo>
                  <a:pt x="212396" y="55664"/>
                </a:lnTo>
                <a:lnTo>
                  <a:pt x="240157" y="37864"/>
                </a:lnTo>
                <a:lnTo>
                  <a:pt x="299841" y="47033"/>
                </a:lnTo>
                <a:lnTo>
                  <a:pt x="355749" y="0"/>
                </a:lnTo>
                <a:lnTo>
                  <a:pt x="414068" y="56974"/>
                </a:lnTo>
                <a:lnTo>
                  <a:pt x="481131" y="49660"/>
                </a:lnTo>
                <a:lnTo>
                  <a:pt x="514481" y="28478"/>
                </a:lnTo>
                <a:lnTo>
                  <a:pt x="579708" y="66279"/>
                </a:lnTo>
                <a:lnTo>
                  <a:pt x="635912" y="175589"/>
                </a:lnTo>
                <a:lnTo>
                  <a:pt x="699478" y="135321"/>
                </a:lnTo>
                <a:lnTo>
                  <a:pt x="692280" y="105902"/>
                </a:lnTo>
                <a:lnTo>
                  <a:pt x="718172" y="87894"/>
                </a:lnTo>
                <a:lnTo>
                  <a:pt x="747576" y="113955"/>
                </a:lnTo>
                <a:lnTo>
                  <a:pt x="783151" y="108571"/>
                </a:lnTo>
                <a:lnTo>
                  <a:pt x="793054" y="125213"/>
                </a:lnTo>
                <a:lnTo>
                  <a:pt x="766257" y="150325"/>
                </a:lnTo>
                <a:lnTo>
                  <a:pt x="790799" y="141424"/>
                </a:lnTo>
                <a:lnTo>
                  <a:pt x="819812" y="173341"/>
                </a:lnTo>
                <a:lnTo>
                  <a:pt x="808806" y="191527"/>
                </a:lnTo>
                <a:lnTo>
                  <a:pt x="822860" y="221345"/>
                </a:lnTo>
                <a:lnTo>
                  <a:pt x="843703" y="224128"/>
                </a:lnTo>
                <a:lnTo>
                  <a:pt x="837564" y="251743"/>
                </a:lnTo>
                <a:lnTo>
                  <a:pt x="869948" y="281213"/>
                </a:lnTo>
                <a:close/>
              </a:path>
            </a:pathLst>
          </a:custGeom>
          <a:solidFill>
            <a:srgbClr val="3E7C6B"/>
          </a:solidFill>
          <a:ln w="12700">
            <a:solidFill>
              <a:srgbClr val="F7F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1834944" y="1315373"/>
            <a:ext cx="1767525" cy="2415219"/>
          </a:xfrm>
          <a:custGeom>
            <a:avLst/>
            <a:gdLst/>
            <a:ahLst/>
            <a:cxnLst/>
            <a:rect l="l" t="t" r="r" b="b"/>
            <a:pathLst>
              <a:path w="1767525" h="2415219">
                <a:moveTo>
                  <a:pt x="1436442" y="146818"/>
                </a:moveTo>
                <a:lnTo>
                  <a:pt x="1416191" y="245369"/>
                </a:lnTo>
                <a:lnTo>
                  <a:pt x="1449304" y="309637"/>
                </a:lnTo>
                <a:lnTo>
                  <a:pt x="1444356" y="366426"/>
                </a:lnTo>
                <a:lnTo>
                  <a:pt x="1553959" y="402600"/>
                </a:lnTo>
                <a:lnTo>
                  <a:pt x="1599995" y="432314"/>
                </a:lnTo>
                <a:lnTo>
                  <a:pt x="1616723" y="469386"/>
                </a:lnTo>
                <a:lnTo>
                  <a:pt x="1597182" y="589827"/>
                </a:lnTo>
                <a:lnTo>
                  <a:pt x="1603833" y="682288"/>
                </a:lnTo>
                <a:lnTo>
                  <a:pt x="1589519" y="723498"/>
                </a:lnTo>
                <a:lnTo>
                  <a:pt x="1631218" y="751373"/>
                </a:lnTo>
                <a:lnTo>
                  <a:pt x="1651640" y="730996"/>
                </a:lnTo>
                <a:lnTo>
                  <a:pt x="1711906" y="739966"/>
                </a:lnTo>
                <a:lnTo>
                  <a:pt x="1718855" y="793099"/>
                </a:lnTo>
                <a:lnTo>
                  <a:pt x="1756307" y="829777"/>
                </a:lnTo>
                <a:lnTo>
                  <a:pt x="1767525" y="890056"/>
                </a:lnTo>
                <a:lnTo>
                  <a:pt x="1705868" y="940079"/>
                </a:lnTo>
                <a:lnTo>
                  <a:pt x="1674186" y="1005669"/>
                </a:lnTo>
                <a:lnTo>
                  <a:pt x="1708346" y="1050877"/>
                </a:lnTo>
                <a:lnTo>
                  <a:pt x="1673999" y="1079345"/>
                </a:lnTo>
                <a:lnTo>
                  <a:pt x="1708268" y="1090393"/>
                </a:lnTo>
                <a:lnTo>
                  <a:pt x="1697792" y="1134931"/>
                </a:lnTo>
                <a:lnTo>
                  <a:pt x="1737566" y="1177039"/>
                </a:lnTo>
                <a:lnTo>
                  <a:pt x="1671716" y="1193222"/>
                </a:lnTo>
                <a:lnTo>
                  <a:pt x="1657113" y="1252960"/>
                </a:lnTo>
                <a:lnTo>
                  <a:pt x="1615689" y="1327394"/>
                </a:lnTo>
                <a:lnTo>
                  <a:pt x="1553411" y="1331456"/>
                </a:lnTo>
                <a:lnTo>
                  <a:pt x="1547333" y="1393708"/>
                </a:lnTo>
                <a:lnTo>
                  <a:pt x="1564470" y="1409591"/>
                </a:lnTo>
                <a:lnTo>
                  <a:pt x="1555299" y="1451020"/>
                </a:lnTo>
                <a:lnTo>
                  <a:pt x="1517536" y="1441649"/>
                </a:lnTo>
                <a:lnTo>
                  <a:pt x="1518613" y="1462719"/>
                </a:lnTo>
                <a:lnTo>
                  <a:pt x="1546569" y="1465436"/>
                </a:lnTo>
                <a:lnTo>
                  <a:pt x="1505115" y="1513728"/>
                </a:lnTo>
                <a:lnTo>
                  <a:pt x="1539794" y="1593417"/>
                </a:lnTo>
                <a:lnTo>
                  <a:pt x="1525022" y="1606434"/>
                </a:lnTo>
                <a:lnTo>
                  <a:pt x="1470634" y="1605790"/>
                </a:lnTo>
                <a:lnTo>
                  <a:pt x="1442865" y="1629532"/>
                </a:lnTo>
                <a:lnTo>
                  <a:pt x="1403624" y="1622104"/>
                </a:lnTo>
                <a:lnTo>
                  <a:pt x="1323304" y="1726338"/>
                </a:lnTo>
                <a:lnTo>
                  <a:pt x="1259077" y="1738126"/>
                </a:lnTo>
                <a:lnTo>
                  <a:pt x="1255996" y="1790823"/>
                </a:lnTo>
                <a:lnTo>
                  <a:pt x="1199128" y="1803940"/>
                </a:lnTo>
                <a:lnTo>
                  <a:pt x="1220418" y="1841476"/>
                </a:lnTo>
                <a:lnTo>
                  <a:pt x="1192104" y="1884033"/>
                </a:lnTo>
                <a:lnTo>
                  <a:pt x="1208330" y="1918531"/>
                </a:lnTo>
                <a:lnTo>
                  <a:pt x="1143578" y="1930536"/>
                </a:lnTo>
                <a:lnTo>
                  <a:pt x="1103698" y="1962165"/>
                </a:lnTo>
                <a:lnTo>
                  <a:pt x="1075810" y="2002398"/>
                </a:lnTo>
                <a:lnTo>
                  <a:pt x="1069874" y="2060068"/>
                </a:lnTo>
                <a:lnTo>
                  <a:pt x="1033703" y="2096711"/>
                </a:lnTo>
                <a:lnTo>
                  <a:pt x="876732" y="2172595"/>
                </a:lnTo>
                <a:lnTo>
                  <a:pt x="866589" y="2197684"/>
                </a:lnTo>
                <a:lnTo>
                  <a:pt x="892037" y="2247704"/>
                </a:lnTo>
                <a:lnTo>
                  <a:pt x="833850" y="2342209"/>
                </a:lnTo>
                <a:lnTo>
                  <a:pt x="803855" y="2352023"/>
                </a:lnTo>
                <a:lnTo>
                  <a:pt x="750058" y="2305099"/>
                </a:lnTo>
                <a:lnTo>
                  <a:pt x="706901" y="2332828"/>
                </a:lnTo>
                <a:lnTo>
                  <a:pt x="643166" y="2415219"/>
                </a:lnTo>
                <a:lnTo>
                  <a:pt x="565573" y="2360241"/>
                </a:lnTo>
                <a:lnTo>
                  <a:pt x="627639" y="2229477"/>
                </a:lnTo>
                <a:lnTo>
                  <a:pt x="569343" y="2185018"/>
                </a:lnTo>
                <a:lnTo>
                  <a:pt x="575683" y="2106775"/>
                </a:lnTo>
                <a:lnTo>
                  <a:pt x="544198" y="2103901"/>
                </a:lnTo>
                <a:lnTo>
                  <a:pt x="533460" y="2083719"/>
                </a:lnTo>
                <a:lnTo>
                  <a:pt x="556495" y="2011327"/>
                </a:lnTo>
                <a:lnTo>
                  <a:pt x="552693" y="1979721"/>
                </a:lnTo>
                <a:lnTo>
                  <a:pt x="493027" y="1998179"/>
                </a:lnTo>
                <a:lnTo>
                  <a:pt x="397549" y="1911110"/>
                </a:lnTo>
                <a:lnTo>
                  <a:pt x="371329" y="1907906"/>
                </a:lnTo>
                <a:lnTo>
                  <a:pt x="366076" y="1859549"/>
                </a:lnTo>
                <a:lnTo>
                  <a:pt x="329819" y="1842922"/>
                </a:lnTo>
                <a:lnTo>
                  <a:pt x="332247" y="1815357"/>
                </a:lnTo>
                <a:lnTo>
                  <a:pt x="365385" y="1783324"/>
                </a:lnTo>
                <a:lnTo>
                  <a:pt x="376363" y="1692882"/>
                </a:lnTo>
                <a:lnTo>
                  <a:pt x="313702" y="1643013"/>
                </a:lnTo>
                <a:lnTo>
                  <a:pt x="290338" y="1575488"/>
                </a:lnTo>
                <a:lnTo>
                  <a:pt x="309983" y="1559335"/>
                </a:lnTo>
                <a:lnTo>
                  <a:pt x="305537" y="1512646"/>
                </a:lnTo>
                <a:lnTo>
                  <a:pt x="319046" y="1480260"/>
                </a:lnTo>
                <a:lnTo>
                  <a:pt x="347693" y="1462194"/>
                </a:lnTo>
                <a:lnTo>
                  <a:pt x="358572" y="1358836"/>
                </a:lnTo>
                <a:lnTo>
                  <a:pt x="349502" y="1338886"/>
                </a:lnTo>
                <a:lnTo>
                  <a:pt x="292793" y="1305842"/>
                </a:lnTo>
                <a:lnTo>
                  <a:pt x="240361" y="1296304"/>
                </a:lnTo>
                <a:lnTo>
                  <a:pt x="217701" y="1218909"/>
                </a:lnTo>
                <a:lnTo>
                  <a:pt x="235315" y="1183480"/>
                </a:lnTo>
                <a:lnTo>
                  <a:pt x="260955" y="1186704"/>
                </a:lnTo>
                <a:lnTo>
                  <a:pt x="231170" y="1146280"/>
                </a:lnTo>
                <a:lnTo>
                  <a:pt x="230915" y="1112687"/>
                </a:lnTo>
                <a:lnTo>
                  <a:pt x="265239" y="1104286"/>
                </a:lnTo>
                <a:lnTo>
                  <a:pt x="268842" y="1086362"/>
                </a:lnTo>
                <a:lnTo>
                  <a:pt x="225702" y="1060513"/>
                </a:lnTo>
                <a:lnTo>
                  <a:pt x="213841" y="994448"/>
                </a:lnTo>
                <a:lnTo>
                  <a:pt x="239165" y="980312"/>
                </a:lnTo>
                <a:lnTo>
                  <a:pt x="250703" y="950224"/>
                </a:lnTo>
                <a:lnTo>
                  <a:pt x="245127" y="908136"/>
                </a:lnTo>
                <a:lnTo>
                  <a:pt x="298203" y="766382"/>
                </a:lnTo>
                <a:lnTo>
                  <a:pt x="259446" y="713718"/>
                </a:lnTo>
                <a:lnTo>
                  <a:pt x="200900" y="695877"/>
                </a:lnTo>
                <a:lnTo>
                  <a:pt x="185671" y="668669"/>
                </a:lnTo>
                <a:lnTo>
                  <a:pt x="61505" y="599955"/>
                </a:lnTo>
                <a:lnTo>
                  <a:pt x="57234" y="546799"/>
                </a:lnTo>
                <a:lnTo>
                  <a:pt x="0" y="452877"/>
                </a:lnTo>
                <a:lnTo>
                  <a:pt x="42741" y="367330"/>
                </a:lnTo>
                <a:lnTo>
                  <a:pt x="145784" y="351222"/>
                </a:lnTo>
                <a:lnTo>
                  <a:pt x="271713" y="304538"/>
                </a:lnTo>
                <a:lnTo>
                  <a:pt x="373698" y="180143"/>
                </a:lnTo>
                <a:lnTo>
                  <a:pt x="419840" y="156966"/>
                </a:lnTo>
                <a:lnTo>
                  <a:pt x="544094" y="144608"/>
                </a:lnTo>
                <a:lnTo>
                  <a:pt x="640650" y="100181"/>
                </a:lnTo>
                <a:lnTo>
                  <a:pt x="743771" y="76638"/>
                </a:lnTo>
                <a:lnTo>
                  <a:pt x="802155" y="2099"/>
                </a:lnTo>
                <a:lnTo>
                  <a:pt x="831665" y="0"/>
                </a:lnTo>
                <a:lnTo>
                  <a:pt x="990455" y="73116"/>
                </a:lnTo>
                <a:lnTo>
                  <a:pt x="1003658" y="143376"/>
                </a:lnTo>
                <a:lnTo>
                  <a:pt x="943099" y="212193"/>
                </a:lnTo>
                <a:lnTo>
                  <a:pt x="920558" y="290285"/>
                </a:lnTo>
                <a:lnTo>
                  <a:pt x="1039021" y="348475"/>
                </a:lnTo>
                <a:lnTo>
                  <a:pt x="1092054" y="395679"/>
                </a:lnTo>
                <a:lnTo>
                  <a:pt x="1205605" y="372209"/>
                </a:lnTo>
                <a:lnTo>
                  <a:pt x="1282529" y="225394"/>
                </a:lnTo>
                <a:lnTo>
                  <a:pt x="1322451" y="209970"/>
                </a:lnTo>
                <a:lnTo>
                  <a:pt x="1376889" y="156456"/>
                </a:lnTo>
                <a:close/>
              </a:path>
            </a:pathLst>
          </a:custGeom>
          <a:solidFill>
            <a:srgbClr val="5E9C81"/>
          </a:solidFill>
          <a:ln w="12700">
            <a:solidFill>
              <a:srgbClr val="F7F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Freeform 28"/>
          <p:cNvSpPr/>
          <p:nvPr/>
        </p:nvSpPr>
        <p:spPr>
          <a:xfrm>
            <a:off x="3706241" y="4050680"/>
            <a:ext cx="1306137" cy="1952842"/>
          </a:xfrm>
          <a:custGeom>
            <a:avLst/>
            <a:gdLst/>
            <a:ahLst/>
            <a:cxnLst/>
            <a:rect l="l" t="t" r="r" b="b"/>
            <a:pathLst>
              <a:path w="1306137" h="1952842">
                <a:moveTo>
                  <a:pt x="747784" y="60854"/>
                </a:moveTo>
                <a:lnTo>
                  <a:pt x="706292" y="160765"/>
                </a:lnTo>
                <a:lnTo>
                  <a:pt x="760776" y="189773"/>
                </a:lnTo>
                <a:lnTo>
                  <a:pt x="809867" y="189637"/>
                </a:lnTo>
                <a:lnTo>
                  <a:pt x="787084" y="243207"/>
                </a:lnTo>
                <a:lnTo>
                  <a:pt x="843399" y="268248"/>
                </a:lnTo>
                <a:lnTo>
                  <a:pt x="847401" y="299663"/>
                </a:lnTo>
                <a:lnTo>
                  <a:pt x="830087" y="331971"/>
                </a:lnTo>
                <a:lnTo>
                  <a:pt x="874713" y="361981"/>
                </a:lnTo>
                <a:lnTo>
                  <a:pt x="887053" y="299812"/>
                </a:lnTo>
                <a:lnTo>
                  <a:pt x="904556" y="287144"/>
                </a:lnTo>
                <a:lnTo>
                  <a:pt x="1005656" y="296285"/>
                </a:lnTo>
                <a:lnTo>
                  <a:pt x="1027243" y="320521"/>
                </a:lnTo>
                <a:lnTo>
                  <a:pt x="1081411" y="322888"/>
                </a:lnTo>
                <a:lnTo>
                  <a:pt x="1079501" y="253148"/>
                </a:lnTo>
                <a:lnTo>
                  <a:pt x="1114380" y="225810"/>
                </a:lnTo>
                <a:lnTo>
                  <a:pt x="1144697" y="243525"/>
                </a:lnTo>
                <a:lnTo>
                  <a:pt x="1177937" y="237762"/>
                </a:lnTo>
                <a:lnTo>
                  <a:pt x="1221987" y="254520"/>
                </a:lnTo>
                <a:lnTo>
                  <a:pt x="1236719" y="274024"/>
                </a:lnTo>
                <a:lnTo>
                  <a:pt x="1242154" y="293176"/>
                </a:lnTo>
                <a:lnTo>
                  <a:pt x="1222976" y="324253"/>
                </a:lnTo>
                <a:lnTo>
                  <a:pt x="1259942" y="346295"/>
                </a:lnTo>
                <a:lnTo>
                  <a:pt x="1243052" y="414521"/>
                </a:lnTo>
                <a:lnTo>
                  <a:pt x="1306137" y="440913"/>
                </a:lnTo>
                <a:lnTo>
                  <a:pt x="1305208" y="475504"/>
                </a:lnTo>
                <a:lnTo>
                  <a:pt x="1263979" y="473599"/>
                </a:lnTo>
                <a:lnTo>
                  <a:pt x="1218018" y="507739"/>
                </a:lnTo>
                <a:lnTo>
                  <a:pt x="1208864" y="530689"/>
                </a:lnTo>
                <a:lnTo>
                  <a:pt x="1188246" y="515795"/>
                </a:lnTo>
                <a:lnTo>
                  <a:pt x="1122739" y="529586"/>
                </a:lnTo>
                <a:lnTo>
                  <a:pt x="1085768" y="551835"/>
                </a:lnTo>
                <a:lnTo>
                  <a:pt x="1079708" y="574696"/>
                </a:lnTo>
                <a:lnTo>
                  <a:pt x="1083228" y="595401"/>
                </a:lnTo>
                <a:lnTo>
                  <a:pt x="1140206" y="610991"/>
                </a:lnTo>
                <a:lnTo>
                  <a:pt x="1166663" y="633969"/>
                </a:lnTo>
                <a:lnTo>
                  <a:pt x="1162841" y="663915"/>
                </a:lnTo>
                <a:lnTo>
                  <a:pt x="1220337" y="712684"/>
                </a:lnTo>
                <a:lnTo>
                  <a:pt x="1257903" y="797461"/>
                </a:lnTo>
                <a:lnTo>
                  <a:pt x="1229150" y="809262"/>
                </a:lnTo>
                <a:lnTo>
                  <a:pt x="1236878" y="837208"/>
                </a:lnTo>
                <a:lnTo>
                  <a:pt x="1220284" y="883360"/>
                </a:lnTo>
                <a:lnTo>
                  <a:pt x="1149390" y="906080"/>
                </a:lnTo>
                <a:lnTo>
                  <a:pt x="1112546" y="879515"/>
                </a:lnTo>
                <a:lnTo>
                  <a:pt x="1139941" y="813478"/>
                </a:lnTo>
                <a:lnTo>
                  <a:pt x="1118218" y="792130"/>
                </a:lnTo>
                <a:lnTo>
                  <a:pt x="1128812" y="756383"/>
                </a:lnTo>
                <a:lnTo>
                  <a:pt x="1146267" y="746324"/>
                </a:lnTo>
                <a:lnTo>
                  <a:pt x="1112019" y="717326"/>
                </a:lnTo>
                <a:lnTo>
                  <a:pt x="1085170" y="749167"/>
                </a:lnTo>
                <a:lnTo>
                  <a:pt x="1025921" y="700083"/>
                </a:lnTo>
                <a:lnTo>
                  <a:pt x="1001049" y="741696"/>
                </a:lnTo>
                <a:lnTo>
                  <a:pt x="966313" y="728781"/>
                </a:lnTo>
                <a:lnTo>
                  <a:pt x="924100" y="764311"/>
                </a:lnTo>
                <a:lnTo>
                  <a:pt x="906241" y="737730"/>
                </a:lnTo>
                <a:lnTo>
                  <a:pt x="833044" y="732997"/>
                </a:lnTo>
                <a:lnTo>
                  <a:pt x="790046" y="825917"/>
                </a:lnTo>
                <a:lnTo>
                  <a:pt x="783627" y="924150"/>
                </a:lnTo>
                <a:lnTo>
                  <a:pt x="753625" y="932070"/>
                </a:lnTo>
                <a:lnTo>
                  <a:pt x="734405" y="915037"/>
                </a:lnTo>
                <a:lnTo>
                  <a:pt x="705770" y="935703"/>
                </a:lnTo>
                <a:lnTo>
                  <a:pt x="687420" y="984086"/>
                </a:lnTo>
                <a:lnTo>
                  <a:pt x="727759" y="1018523"/>
                </a:lnTo>
                <a:lnTo>
                  <a:pt x="645527" y="1089117"/>
                </a:lnTo>
                <a:lnTo>
                  <a:pt x="622355" y="1153564"/>
                </a:lnTo>
                <a:lnTo>
                  <a:pt x="634037" y="1164249"/>
                </a:lnTo>
                <a:lnTo>
                  <a:pt x="649107" y="1151876"/>
                </a:lnTo>
                <a:lnTo>
                  <a:pt x="672208" y="1159642"/>
                </a:lnTo>
                <a:lnTo>
                  <a:pt x="684218" y="1195951"/>
                </a:lnTo>
                <a:lnTo>
                  <a:pt x="653429" y="1225244"/>
                </a:lnTo>
                <a:lnTo>
                  <a:pt x="592762" y="1233051"/>
                </a:lnTo>
                <a:lnTo>
                  <a:pt x="579059" y="1299700"/>
                </a:lnTo>
                <a:lnTo>
                  <a:pt x="557297" y="1315000"/>
                </a:lnTo>
                <a:lnTo>
                  <a:pt x="554078" y="1422057"/>
                </a:lnTo>
                <a:lnTo>
                  <a:pt x="538836" y="1435281"/>
                </a:lnTo>
                <a:lnTo>
                  <a:pt x="535727" y="1470223"/>
                </a:lnTo>
                <a:lnTo>
                  <a:pt x="555142" y="1484180"/>
                </a:lnTo>
                <a:lnTo>
                  <a:pt x="529447" y="1500098"/>
                </a:lnTo>
                <a:lnTo>
                  <a:pt x="520160" y="1481357"/>
                </a:lnTo>
                <a:lnTo>
                  <a:pt x="506122" y="1508768"/>
                </a:lnTo>
                <a:lnTo>
                  <a:pt x="512659" y="1538699"/>
                </a:lnTo>
                <a:lnTo>
                  <a:pt x="550588" y="1575826"/>
                </a:lnTo>
                <a:lnTo>
                  <a:pt x="535813" y="1636572"/>
                </a:lnTo>
                <a:lnTo>
                  <a:pt x="486787" y="1710922"/>
                </a:lnTo>
                <a:lnTo>
                  <a:pt x="502501" y="1718907"/>
                </a:lnTo>
                <a:lnTo>
                  <a:pt x="466958" y="1739354"/>
                </a:lnTo>
                <a:lnTo>
                  <a:pt x="550336" y="1764797"/>
                </a:lnTo>
                <a:lnTo>
                  <a:pt x="559972" y="1781810"/>
                </a:lnTo>
                <a:lnTo>
                  <a:pt x="550364" y="1807687"/>
                </a:lnTo>
                <a:lnTo>
                  <a:pt x="523546" y="1820507"/>
                </a:lnTo>
                <a:lnTo>
                  <a:pt x="509636" y="1908257"/>
                </a:lnTo>
                <a:lnTo>
                  <a:pt x="477583" y="1945679"/>
                </a:lnTo>
                <a:lnTo>
                  <a:pt x="439535" y="1895202"/>
                </a:lnTo>
                <a:lnTo>
                  <a:pt x="422060" y="1897413"/>
                </a:lnTo>
                <a:lnTo>
                  <a:pt x="382236" y="1935352"/>
                </a:lnTo>
                <a:lnTo>
                  <a:pt x="347962" y="1934381"/>
                </a:lnTo>
                <a:lnTo>
                  <a:pt x="331247" y="1952842"/>
                </a:lnTo>
                <a:lnTo>
                  <a:pt x="341455" y="1807384"/>
                </a:lnTo>
                <a:lnTo>
                  <a:pt x="271440" y="1836838"/>
                </a:lnTo>
                <a:lnTo>
                  <a:pt x="193368" y="1832716"/>
                </a:lnTo>
                <a:lnTo>
                  <a:pt x="164408" y="1800738"/>
                </a:lnTo>
                <a:lnTo>
                  <a:pt x="167759" y="1713172"/>
                </a:lnTo>
                <a:lnTo>
                  <a:pt x="143896" y="1678054"/>
                </a:lnTo>
                <a:lnTo>
                  <a:pt x="142104" y="1587001"/>
                </a:lnTo>
                <a:lnTo>
                  <a:pt x="171251" y="1472022"/>
                </a:lnTo>
                <a:lnTo>
                  <a:pt x="195417" y="1459184"/>
                </a:lnTo>
                <a:lnTo>
                  <a:pt x="251308" y="1329233"/>
                </a:lnTo>
                <a:lnTo>
                  <a:pt x="159731" y="1287098"/>
                </a:lnTo>
                <a:lnTo>
                  <a:pt x="120459" y="1330585"/>
                </a:lnTo>
                <a:lnTo>
                  <a:pt x="86975" y="1314289"/>
                </a:lnTo>
                <a:lnTo>
                  <a:pt x="97479" y="1230157"/>
                </a:lnTo>
                <a:lnTo>
                  <a:pt x="118398" y="1217345"/>
                </a:lnTo>
                <a:lnTo>
                  <a:pt x="128730" y="1047688"/>
                </a:lnTo>
                <a:lnTo>
                  <a:pt x="55702" y="883428"/>
                </a:lnTo>
                <a:lnTo>
                  <a:pt x="44234" y="874526"/>
                </a:lnTo>
                <a:lnTo>
                  <a:pt x="0" y="922016"/>
                </a:lnTo>
                <a:lnTo>
                  <a:pt x="4501" y="849412"/>
                </a:lnTo>
                <a:lnTo>
                  <a:pt x="40487" y="795872"/>
                </a:lnTo>
                <a:lnTo>
                  <a:pt x="12741" y="754264"/>
                </a:lnTo>
                <a:lnTo>
                  <a:pt x="110700" y="621840"/>
                </a:lnTo>
                <a:lnTo>
                  <a:pt x="95612" y="587539"/>
                </a:lnTo>
                <a:lnTo>
                  <a:pt x="131949" y="550291"/>
                </a:lnTo>
                <a:lnTo>
                  <a:pt x="153196" y="502085"/>
                </a:lnTo>
                <a:lnTo>
                  <a:pt x="178210" y="433846"/>
                </a:lnTo>
                <a:lnTo>
                  <a:pt x="171317" y="392674"/>
                </a:lnTo>
                <a:lnTo>
                  <a:pt x="188615" y="369131"/>
                </a:lnTo>
                <a:lnTo>
                  <a:pt x="218036" y="386747"/>
                </a:lnTo>
                <a:lnTo>
                  <a:pt x="212395" y="487022"/>
                </a:lnTo>
                <a:lnTo>
                  <a:pt x="247135" y="507032"/>
                </a:lnTo>
                <a:lnTo>
                  <a:pt x="290492" y="479965"/>
                </a:lnTo>
                <a:lnTo>
                  <a:pt x="307015" y="497904"/>
                </a:lnTo>
                <a:lnTo>
                  <a:pt x="337706" y="442035"/>
                </a:lnTo>
                <a:lnTo>
                  <a:pt x="322598" y="417880"/>
                </a:lnTo>
                <a:lnTo>
                  <a:pt x="346274" y="394682"/>
                </a:lnTo>
                <a:lnTo>
                  <a:pt x="372179" y="312178"/>
                </a:lnTo>
                <a:lnTo>
                  <a:pt x="417150" y="293419"/>
                </a:lnTo>
                <a:lnTo>
                  <a:pt x="476735" y="322240"/>
                </a:lnTo>
                <a:lnTo>
                  <a:pt x="465798" y="305928"/>
                </a:lnTo>
                <a:lnTo>
                  <a:pt x="498080" y="194802"/>
                </a:lnTo>
                <a:lnTo>
                  <a:pt x="495706" y="143404"/>
                </a:lnTo>
                <a:lnTo>
                  <a:pt x="544278" y="77327"/>
                </a:lnTo>
                <a:lnTo>
                  <a:pt x="586739" y="95016"/>
                </a:lnTo>
                <a:lnTo>
                  <a:pt x="618943" y="0"/>
                </a:lnTo>
                <a:lnTo>
                  <a:pt x="666612" y="974"/>
                </a:lnTo>
                <a:lnTo>
                  <a:pt x="703146" y="19543"/>
                </a:lnTo>
                <a:lnTo>
                  <a:pt x="714838" y="47767"/>
                </a:lnTo>
                <a:lnTo>
                  <a:pt x="740044" y="49884"/>
                </a:lnTo>
                <a:close/>
              </a:path>
            </a:pathLst>
          </a:custGeom>
          <a:solidFill>
            <a:srgbClr val="88B87D"/>
          </a:solidFill>
          <a:ln w="12700">
            <a:solidFill>
              <a:srgbClr val="F7F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Freeform 29"/>
          <p:cNvSpPr/>
          <p:nvPr/>
        </p:nvSpPr>
        <p:spPr>
          <a:xfrm>
            <a:off x="4173199" y="4750763"/>
            <a:ext cx="1282022" cy="1271147"/>
          </a:xfrm>
          <a:custGeom>
            <a:avLst/>
            <a:gdLst/>
            <a:ahLst/>
            <a:cxnLst/>
            <a:rect l="l" t="t" r="r" b="b"/>
            <a:pathLst>
              <a:path w="1282022" h="1271147">
                <a:moveTo>
                  <a:pt x="708117" y="199757"/>
                </a:moveTo>
                <a:lnTo>
                  <a:pt x="726460" y="226169"/>
                </a:lnTo>
                <a:lnTo>
                  <a:pt x="715376" y="278990"/>
                </a:lnTo>
                <a:lnTo>
                  <a:pt x="754184" y="305368"/>
                </a:lnTo>
                <a:lnTo>
                  <a:pt x="840632" y="429385"/>
                </a:lnTo>
                <a:lnTo>
                  <a:pt x="920475" y="416664"/>
                </a:lnTo>
                <a:lnTo>
                  <a:pt x="950456" y="388463"/>
                </a:lnTo>
                <a:lnTo>
                  <a:pt x="965630" y="345422"/>
                </a:lnTo>
                <a:lnTo>
                  <a:pt x="1024448" y="395538"/>
                </a:lnTo>
                <a:lnTo>
                  <a:pt x="1040543" y="393641"/>
                </a:lnTo>
                <a:lnTo>
                  <a:pt x="1054213" y="310687"/>
                </a:lnTo>
                <a:lnTo>
                  <a:pt x="1097754" y="275409"/>
                </a:lnTo>
                <a:lnTo>
                  <a:pt x="1105596" y="317984"/>
                </a:lnTo>
                <a:lnTo>
                  <a:pt x="1179951" y="294936"/>
                </a:lnTo>
                <a:lnTo>
                  <a:pt x="1258151" y="323709"/>
                </a:lnTo>
                <a:lnTo>
                  <a:pt x="1230957" y="373416"/>
                </a:lnTo>
                <a:lnTo>
                  <a:pt x="1246583" y="383316"/>
                </a:lnTo>
                <a:lnTo>
                  <a:pt x="1228268" y="447713"/>
                </a:lnTo>
                <a:lnTo>
                  <a:pt x="1259314" y="475790"/>
                </a:lnTo>
                <a:lnTo>
                  <a:pt x="1269008" y="519901"/>
                </a:lnTo>
                <a:lnTo>
                  <a:pt x="1248397" y="572830"/>
                </a:lnTo>
                <a:lnTo>
                  <a:pt x="1282022" y="612823"/>
                </a:lnTo>
                <a:lnTo>
                  <a:pt x="1250642" y="679473"/>
                </a:lnTo>
                <a:lnTo>
                  <a:pt x="1271029" y="703866"/>
                </a:lnTo>
                <a:lnTo>
                  <a:pt x="1186437" y="855473"/>
                </a:lnTo>
                <a:lnTo>
                  <a:pt x="1184570" y="867609"/>
                </a:lnTo>
                <a:lnTo>
                  <a:pt x="1207056" y="867947"/>
                </a:lnTo>
                <a:lnTo>
                  <a:pt x="1206922" y="889887"/>
                </a:lnTo>
                <a:lnTo>
                  <a:pt x="1152732" y="945824"/>
                </a:lnTo>
                <a:lnTo>
                  <a:pt x="1179224" y="966200"/>
                </a:lnTo>
                <a:lnTo>
                  <a:pt x="1183390" y="990682"/>
                </a:lnTo>
                <a:lnTo>
                  <a:pt x="1048655" y="1105999"/>
                </a:lnTo>
                <a:lnTo>
                  <a:pt x="958662" y="1133685"/>
                </a:lnTo>
                <a:lnTo>
                  <a:pt x="942658" y="1197859"/>
                </a:lnTo>
                <a:lnTo>
                  <a:pt x="902213" y="1226562"/>
                </a:lnTo>
                <a:lnTo>
                  <a:pt x="869193" y="1218518"/>
                </a:lnTo>
                <a:lnTo>
                  <a:pt x="838760" y="1252509"/>
                </a:lnTo>
                <a:lnTo>
                  <a:pt x="778264" y="1271147"/>
                </a:lnTo>
                <a:lnTo>
                  <a:pt x="770558" y="1248440"/>
                </a:lnTo>
                <a:lnTo>
                  <a:pt x="729892" y="1240974"/>
                </a:lnTo>
                <a:lnTo>
                  <a:pt x="729841" y="1230008"/>
                </a:lnTo>
                <a:lnTo>
                  <a:pt x="799412" y="1206236"/>
                </a:lnTo>
                <a:lnTo>
                  <a:pt x="813375" y="1182557"/>
                </a:lnTo>
                <a:lnTo>
                  <a:pt x="776909" y="1159867"/>
                </a:lnTo>
                <a:lnTo>
                  <a:pt x="829548" y="1133723"/>
                </a:lnTo>
                <a:lnTo>
                  <a:pt x="825728" y="1123595"/>
                </a:lnTo>
                <a:lnTo>
                  <a:pt x="746942" y="1116394"/>
                </a:lnTo>
                <a:lnTo>
                  <a:pt x="720793" y="1090941"/>
                </a:lnTo>
                <a:lnTo>
                  <a:pt x="698128" y="1099810"/>
                </a:lnTo>
                <a:lnTo>
                  <a:pt x="658874" y="1084424"/>
                </a:lnTo>
                <a:lnTo>
                  <a:pt x="564246" y="1004662"/>
                </a:lnTo>
                <a:lnTo>
                  <a:pt x="533626" y="1010198"/>
                </a:lnTo>
                <a:lnTo>
                  <a:pt x="506720" y="979449"/>
                </a:lnTo>
                <a:lnTo>
                  <a:pt x="465836" y="970066"/>
                </a:lnTo>
                <a:lnTo>
                  <a:pt x="405242" y="911616"/>
                </a:lnTo>
                <a:lnTo>
                  <a:pt x="364272" y="919188"/>
                </a:lnTo>
                <a:lnTo>
                  <a:pt x="334636" y="883673"/>
                </a:lnTo>
                <a:lnTo>
                  <a:pt x="288398" y="874237"/>
                </a:lnTo>
                <a:lnTo>
                  <a:pt x="295536" y="913715"/>
                </a:lnTo>
                <a:lnTo>
                  <a:pt x="269561" y="931036"/>
                </a:lnTo>
                <a:lnTo>
                  <a:pt x="306963" y="957829"/>
                </a:lnTo>
                <a:lnTo>
                  <a:pt x="301856" y="1003224"/>
                </a:lnTo>
                <a:lnTo>
                  <a:pt x="287278" y="1012698"/>
                </a:lnTo>
                <a:lnTo>
                  <a:pt x="244658" y="995688"/>
                </a:lnTo>
                <a:lnTo>
                  <a:pt x="239347" y="1082116"/>
                </a:lnTo>
                <a:lnTo>
                  <a:pt x="256454" y="1127196"/>
                </a:lnTo>
                <a:lnTo>
                  <a:pt x="242667" y="1153203"/>
                </a:lnTo>
                <a:lnTo>
                  <a:pt x="186824" y="1191529"/>
                </a:lnTo>
                <a:lnTo>
                  <a:pt x="189337" y="1224607"/>
                </a:lnTo>
                <a:lnTo>
                  <a:pt x="213054" y="1245916"/>
                </a:lnTo>
                <a:lnTo>
                  <a:pt x="146551" y="1245172"/>
                </a:lnTo>
                <a:lnTo>
                  <a:pt x="97906" y="1221327"/>
                </a:lnTo>
                <a:lnTo>
                  <a:pt x="92143" y="1195218"/>
                </a:lnTo>
                <a:lnTo>
                  <a:pt x="63060" y="1219048"/>
                </a:lnTo>
                <a:lnTo>
                  <a:pt x="42678" y="1208174"/>
                </a:lnTo>
                <a:lnTo>
                  <a:pt x="56588" y="1120424"/>
                </a:lnTo>
                <a:lnTo>
                  <a:pt x="83406" y="1107604"/>
                </a:lnTo>
                <a:lnTo>
                  <a:pt x="93014" y="1081727"/>
                </a:lnTo>
                <a:lnTo>
                  <a:pt x="83378" y="1064714"/>
                </a:lnTo>
                <a:lnTo>
                  <a:pt x="0" y="1039271"/>
                </a:lnTo>
                <a:lnTo>
                  <a:pt x="35543" y="1018824"/>
                </a:lnTo>
                <a:lnTo>
                  <a:pt x="19829" y="1010839"/>
                </a:lnTo>
                <a:lnTo>
                  <a:pt x="68855" y="936489"/>
                </a:lnTo>
                <a:lnTo>
                  <a:pt x="83630" y="875743"/>
                </a:lnTo>
                <a:lnTo>
                  <a:pt x="45701" y="838616"/>
                </a:lnTo>
                <a:lnTo>
                  <a:pt x="39164" y="808685"/>
                </a:lnTo>
                <a:lnTo>
                  <a:pt x="53202" y="781274"/>
                </a:lnTo>
                <a:lnTo>
                  <a:pt x="62489" y="800015"/>
                </a:lnTo>
                <a:lnTo>
                  <a:pt x="88184" y="784097"/>
                </a:lnTo>
                <a:lnTo>
                  <a:pt x="68769" y="770140"/>
                </a:lnTo>
                <a:lnTo>
                  <a:pt x="71878" y="735198"/>
                </a:lnTo>
                <a:lnTo>
                  <a:pt x="87120" y="721974"/>
                </a:lnTo>
                <a:lnTo>
                  <a:pt x="90339" y="614917"/>
                </a:lnTo>
                <a:lnTo>
                  <a:pt x="112101" y="599617"/>
                </a:lnTo>
                <a:lnTo>
                  <a:pt x="125804" y="532968"/>
                </a:lnTo>
                <a:lnTo>
                  <a:pt x="186471" y="525161"/>
                </a:lnTo>
                <a:lnTo>
                  <a:pt x="217260" y="495868"/>
                </a:lnTo>
                <a:lnTo>
                  <a:pt x="205250" y="459559"/>
                </a:lnTo>
                <a:lnTo>
                  <a:pt x="182149" y="451793"/>
                </a:lnTo>
                <a:lnTo>
                  <a:pt x="167079" y="464166"/>
                </a:lnTo>
                <a:lnTo>
                  <a:pt x="155397" y="453481"/>
                </a:lnTo>
                <a:lnTo>
                  <a:pt x="178569" y="389034"/>
                </a:lnTo>
                <a:lnTo>
                  <a:pt x="260801" y="318440"/>
                </a:lnTo>
                <a:lnTo>
                  <a:pt x="220462" y="284003"/>
                </a:lnTo>
                <a:lnTo>
                  <a:pt x="238812" y="235620"/>
                </a:lnTo>
                <a:lnTo>
                  <a:pt x="267447" y="214954"/>
                </a:lnTo>
                <a:lnTo>
                  <a:pt x="286667" y="231987"/>
                </a:lnTo>
                <a:lnTo>
                  <a:pt x="316669" y="224067"/>
                </a:lnTo>
                <a:lnTo>
                  <a:pt x="323088" y="125834"/>
                </a:lnTo>
                <a:lnTo>
                  <a:pt x="360536" y="40198"/>
                </a:lnTo>
                <a:lnTo>
                  <a:pt x="439283" y="37647"/>
                </a:lnTo>
                <a:lnTo>
                  <a:pt x="457142" y="64228"/>
                </a:lnTo>
                <a:lnTo>
                  <a:pt x="499355" y="28698"/>
                </a:lnTo>
                <a:lnTo>
                  <a:pt x="534091" y="41613"/>
                </a:lnTo>
                <a:lnTo>
                  <a:pt x="558963" y="0"/>
                </a:lnTo>
                <a:lnTo>
                  <a:pt x="618212" y="49084"/>
                </a:lnTo>
                <a:lnTo>
                  <a:pt x="645061" y="17243"/>
                </a:lnTo>
                <a:lnTo>
                  <a:pt x="679309" y="46241"/>
                </a:lnTo>
                <a:lnTo>
                  <a:pt x="661854" y="56300"/>
                </a:lnTo>
                <a:lnTo>
                  <a:pt x="651260" y="92047"/>
                </a:lnTo>
                <a:lnTo>
                  <a:pt x="672983" y="113395"/>
                </a:lnTo>
                <a:lnTo>
                  <a:pt x="645588" y="179432"/>
                </a:lnTo>
                <a:lnTo>
                  <a:pt x="682432" y="205997"/>
                </a:lnTo>
                <a:lnTo>
                  <a:pt x="697404" y="193079"/>
                </a:lnTo>
                <a:close/>
              </a:path>
            </a:pathLst>
          </a:custGeom>
          <a:solidFill>
            <a:srgbClr val="41809B"/>
          </a:solidFill>
          <a:ln w="12700">
            <a:solidFill>
              <a:srgbClr val="F7F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Freeform 30"/>
          <p:cNvSpPr/>
          <p:nvPr/>
        </p:nvSpPr>
        <p:spPr>
          <a:xfrm>
            <a:off x="2124109" y="3233904"/>
            <a:ext cx="1110334" cy="1199999"/>
          </a:xfrm>
          <a:custGeom>
            <a:avLst/>
            <a:gdLst/>
            <a:ahLst/>
            <a:cxnLst/>
            <a:rect l="l" t="t" r="r" b="b"/>
            <a:pathLst>
              <a:path w="1110334" h="1199999">
                <a:moveTo>
                  <a:pt x="1057705" y="405660"/>
                </a:moveTo>
                <a:lnTo>
                  <a:pt x="1047317" y="424715"/>
                </a:lnTo>
                <a:lnTo>
                  <a:pt x="1009890" y="439775"/>
                </a:lnTo>
                <a:lnTo>
                  <a:pt x="1000365" y="476655"/>
                </a:lnTo>
                <a:lnTo>
                  <a:pt x="959080" y="446022"/>
                </a:lnTo>
                <a:lnTo>
                  <a:pt x="942519" y="452514"/>
                </a:lnTo>
                <a:lnTo>
                  <a:pt x="948092" y="474538"/>
                </a:lnTo>
                <a:lnTo>
                  <a:pt x="868411" y="465450"/>
                </a:lnTo>
                <a:lnTo>
                  <a:pt x="839062" y="476809"/>
                </a:lnTo>
                <a:lnTo>
                  <a:pt x="841376" y="514655"/>
                </a:lnTo>
                <a:lnTo>
                  <a:pt x="803469" y="572453"/>
                </a:lnTo>
                <a:lnTo>
                  <a:pt x="781511" y="566411"/>
                </a:lnTo>
                <a:lnTo>
                  <a:pt x="783444" y="535952"/>
                </a:lnTo>
                <a:lnTo>
                  <a:pt x="733361" y="509202"/>
                </a:lnTo>
                <a:lnTo>
                  <a:pt x="677969" y="526157"/>
                </a:lnTo>
                <a:lnTo>
                  <a:pt x="691414" y="582652"/>
                </a:lnTo>
                <a:lnTo>
                  <a:pt x="772458" y="598668"/>
                </a:lnTo>
                <a:lnTo>
                  <a:pt x="787708" y="614352"/>
                </a:lnTo>
                <a:lnTo>
                  <a:pt x="753903" y="644518"/>
                </a:lnTo>
                <a:lnTo>
                  <a:pt x="776162" y="681450"/>
                </a:lnTo>
                <a:lnTo>
                  <a:pt x="824138" y="640569"/>
                </a:lnTo>
                <a:lnTo>
                  <a:pt x="837263" y="609540"/>
                </a:lnTo>
                <a:lnTo>
                  <a:pt x="879147" y="594833"/>
                </a:lnTo>
                <a:lnTo>
                  <a:pt x="884717" y="573841"/>
                </a:lnTo>
                <a:lnTo>
                  <a:pt x="955444" y="550205"/>
                </a:lnTo>
                <a:lnTo>
                  <a:pt x="971779" y="574018"/>
                </a:lnTo>
                <a:lnTo>
                  <a:pt x="953734" y="603144"/>
                </a:lnTo>
                <a:lnTo>
                  <a:pt x="928382" y="611309"/>
                </a:lnTo>
                <a:lnTo>
                  <a:pt x="925226" y="653189"/>
                </a:lnTo>
                <a:lnTo>
                  <a:pt x="895007" y="646296"/>
                </a:lnTo>
                <a:lnTo>
                  <a:pt x="918454" y="657774"/>
                </a:lnTo>
                <a:lnTo>
                  <a:pt x="904107" y="725708"/>
                </a:lnTo>
                <a:lnTo>
                  <a:pt x="941388" y="755520"/>
                </a:lnTo>
                <a:lnTo>
                  <a:pt x="871489" y="805586"/>
                </a:lnTo>
                <a:lnTo>
                  <a:pt x="820798" y="792733"/>
                </a:lnTo>
                <a:lnTo>
                  <a:pt x="811891" y="770972"/>
                </a:lnTo>
                <a:lnTo>
                  <a:pt x="780782" y="826815"/>
                </a:lnTo>
                <a:lnTo>
                  <a:pt x="742769" y="827481"/>
                </a:lnTo>
                <a:lnTo>
                  <a:pt x="721860" y="910455"/>
                </a:lnTo>
                <a:lnTo>
                  <a:pt x="736300" y="968271"/>
                </a:lnTo>
                <a:lnTo>
                  <a:pt x="723596" y="992869"/>
                </a:lnTo>
                <a:lnTo>
                  <a:pt x="640728" y="1030001"/>
                </a:lnTo>
                <a:lnTo>
                  <a:pt x="557098" y="1048735"/>
                </a:lnTo>
                <a:lnTo>
                  <a:pt x="532518" y="1037485"/>
                </a:lnTo>
                <a:lnTo>
                  <a:pt x="549600" y="1062695"/>
                </a:lnTo>
                <a:lnTo>
                  <a:pt x="533767" y="1080965"/>
                </a:lnTo>
                <a:lnTo>
                  <a:pt x="561597" y="1094690"/>
                </a:lnTo>
                <a:lnTo>
                  <a:pt x="560941" y="1110099"/>
                </a:lnTo>
                <a:lnTo>
                  <a:pt x="507361" y="1139377"/>
                </a:lnTo>
                <a:lnTo>
                  <a:pt x="502552" y="1171384"/>
                </a:lnTo>
                <a:lnTo>
                  <a:pt x="472298" y="1159279"/>
                </a:lnTo>
                <a:lnTo>
                  <a:pt x="422257" y="1199999"/>
                </a:lnTo>
                <a:lnTo>
                  <a:pt x="423809" y="1165564"/>
                </a:lnTo>
                <a:lnTo>
                  <a:pt x="388506" y="1170294"/>
                </a:lnTo>
                <a:lnTo>
                  <a:pt x="399868" y="1122045"/>
                </a:lnTo>
                <a:lnTo>
                  <a:pt x="382312" y="1119469"/>
                </a:lnTo>
                <a:lnTo>
                  <a:pt x="361812" y="1140636"/>
                </a:lnTo>
                <a:lnTo>
                  <a:pt x="320406" y="1134093"/>
                </a:lnTo>
                <a:lnTo>
                  <a:pt x="322566" y="1092119"/>
                </a:lnTo>
                <a:lnTo>
                  <a:pt x="297484" y="1043066"/>
                </a:lnTo>
                <a:lnTo>
                  <a:pt x="259950" y="1066538"/>
                </a:lnTo>
                <a:lnTo>
                  <a:pt x="145804" y="1003514"/>
                </a:lnTo>
                <a:lnTo>
                  <a:pt x="130585" y="974632"/>
                </a:lnTo>
                <a:lnTo>
                  <a:pt x="166382" y="906653"/>
                </a:lnTo>
                <a:lnTo>
                  <a:pt x="133259" y="863256"/>
                </a:lnTo>
                <a:lnTo>
                  <a:pt x="146344" y="820856"/>
                </a:lnTo>
                <a:lnTo>
                  <a:pt x="59946" y="843982"/>
                </a:lnTo>
                <a:lnTo>
                  <a:pt x="65683" y="773825"/>
                </a:lnTo>
                <a:lnTo>
                  <a:pt x="29896" y="740543"/>
                </a:lnTo>
                <a:lnTo>
                  <a:pt x="40639" y="680575"/>
                </a:lnTo>
                <a:lnTo>
                  <a:pt x="0" y="640577"/>
                </a:lnTo>
                <a:lnTo>
                  <a:pt x="32972" y="618283"/>
                </a:lnTo>
                <a:lnTo>
                  <a:pt x="35331" y="562967"/>
                </a:lnTo>
                <a:lnTo>
                  <a:pt x="54266" y="543478"/>
                </a:lnTo>
                <a:lnTo>
                  <a:pt x="105475" y="573246"/>
                </a:lnTo>
                <a:lnTo>
                  <a:pt x="100610" y="594985"/>
                </a:lnTo>
                <a:lnTo>
                  <a:pt x="118703" y="600344"/>
                </a:lnTo>
                <a:lnTo>
                  <a:pt x="216473" y="571656"/>
                </a:lnTo>
                <a:lnTo>
                  <a:pt x="211984" y="517801"/>
                </a:lnTo>
                <a:lnTo>
                  <a:pt x="262521" y="482216"/>
                </a:lnTo>
                <a:lnTo>
                  <a:pt x="276408" y="441710"/>
                </a:lnTo>
                <a:lnTo>
                  <a:pt x="354001" y="496688"/>
                </a:lnTo>
                <a:lnTo>
                  <a:pt x="417736" y="414297"/>
                </a:lnTo>
                <a:lnTo>
                  <a:pt x="460893" y="386568"/>
                </a:lnTo>
                <a:lnTo>
                  <a:pt x="514690" y="433492"/>
                </a:lnTo>
                <a:lnTo>
                  <a:pt x="544685" y="423678"/>
                </a:lnTo>
                <a:lnTo>
                  <a:pt x="602872" y="329173"/>
                </a:lnTo>
                <a:lnTo>
                  <a:pt x="577424" y="279153"/>
                </a:lnTo>
                <a:lnTo>
                  <a:pt x="587567" y="254064"/>
                </a:lnTo>
                <a:lnTo>
                  <a:pt x="744538" y="178180"/>
                </a:lnTo>
                <a:lnTo>
                  <a:pt x="780709" y="141537"/>
                </a:lnTo>
                <a:lnTo>
                  <a:pt x="786645" y="83867"/>
                </a:lnTo>
                <a:lnTo>
                  <a:pt x="854413" y="12005"/>
                </a:lnTo>
                <a:lnTo>
                  <a:pt x="919165" y="0"/>
                </a:lnTo>
                <a:lnTo>
                  <a:pt x="956305" y="44139"/>
                </a:lnTo>
                <a:lnTo>
                  <a:pt x="939060" y="102465"/>
                </a:lnTo>
                <a:lnTo>
                  <a:pt x="1019573" y="115988"/>
                </a:lnTo>
                <a:lnTo>
                  <a:pt x="1043053" y="135623"/>
                </a:lnTo>
                <a:lnTo>
                  <a:pt x="1047110" y="216828"/>
                </a:lnTo>
                <a:lnTo>
                  <a:pt x="1013029" y="277670"/>
                </a:lnTo>
                <a:lnTo>
                  <a:pt x="954887" y="299921"/>
                </a:lnTo>
                <a:lnTo>
                  <a:pt x="1006655" y="326943"/>
                </a:lnTo>
                <a:lnTo>
                  <a:pt x="1077228" y="302265"/>
                </a:lnTo>
                <a:lnTo>
                  <a:pt x="1110334" y="351177"/>
                </a:lnTo>
                <a:lnTo>
                  <a:pt x="1102880" y="365637"/>
                </a:lnTo>
                <a:lnTo>
                  <a:pt x="1060891" y="376963"/>
                </a:lnTo>
                <a:close/>
              </a:path>
            </a:pathLst>
          </a:custGeom>
          <a:solidFill>
            <a:srgbClr val="6FA3A0"/>
          </a:solidFill>
          <a:ln w="12700">
            <a:solidFill>
              <a:srgbClr val="F7F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Freeform 31"/>
          <p:cNvSpPr/>
          <p:nvPr/>
        </p:nvSpPr>
        <p:spPr>
          <a:xfrm>
            <a:off x="2660218" y="3927238"/>
            <a:ext cx="176724" cy="195259"/>
          </a:xfrm>
          <a:custGeom>
            <a:avLst/>
            <a:gdLst/>
            <a:ahLst/>
            <a:cxnLst/>
            <a:rect l="l" t="t" r="r" b="b"/>
            <a:pathLst>
              <a:path w="176724" h="195259">
                <a:moveTo>
                  <a:pt x="101110" y="18229"/>
                </a:moveTo>
                <a:lnTo>
                  <a:pt x="81652" y="0"/>
                </a:lnTo>
                <a:lnTo>
                  <a:pt x="68138" y="6643"/>
                </a:lnTo>
                <a:lnTo>
                  <a:pt x="59464" y="40281"/>
                </a:lnTo>
                <a:lnTo>
                  <a:pt x="18010" y="38591"/>
                </a:lnTo>
                <a:lnTo>
                  <a:pt x="0" y="55503"/>
                </a:lnTo>
                <a:lnTo>
                  <a:pt x="17596" y="75698"/>
                </a:lnTo>
                <a:lnTo>
                  <a:pt x="17788" y="127365"/>
                </a:lnTo>
                <a:lnTo>
                  <a:pt x="67389" y="195259"/>
                </a:lnTo>
                <a:lnTo>
                  <a:pt x="100789" y="159792"/>
                </a:lnTo>
                <a:lnTo>
                  <a:pt x="176724" y="122377"/>
                </a:lnTo>
                <a:lnTo>
                  <a:pt x="164121" y="90503"/>
                </a:lnTo>
                <a:lnTo>
                  <a:pt x="142296" y="89567"/>
                </a:lnTo>
                <a:lnTo>
                  <a:pt x="130077" y="64457"/>
                </a:lnTo>
                <a:lnTo>
                  <a:pt x="110001" y="55316"/>
                </a:lnTo>
                <a:close/>
              </a:path>
            </a:pathLst>
          </a:custGeom>
          <a:solidFill>
            <a:srgbClr val="FBFA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Freeform 32"/>
          <p:cNvSpPr/>
          <p:nvPr/>
        </p:nvSpPr>
        <p:spPr>
          <a:xfrm>
            <a:off x="3001976" y="3597436"/>
            <a:ext cx="845915" cy="1092445"/>
          </a:xfrm>
          <a:custGeom>
            <a:avLst/>
            <a:gdLst/>
            <a:ahLst/>
            <a:cxnLst/>
            <a:rect l="l" t="t" r="r" b="b"/>
            <a:pathLst>
              <a:path w="845915" h="1092445">
                <a:moveTo>
                  <a:pt x="845915" y="46198"/>
                </a:moveTo>
                <a:lnTo>
                  <a:pt x="829546" y="69867"/>
                </a:lnTo>
                <a:lnTo>
                  <a:pt x="769862" y="60698"/>
                </a:lnTo>
                <a:lnTo>
                  <a:pt x="742101" y="78498"/>
                </a:lnTo>
                <a:lnTo>
                  <a:pt x="739040" y="109941"/>
                </a:lnTo>
                <a:lnTo>
                  <a:pt x="691513" y="147240"/>
                </a:lnTo>
                <a:lnTo>
                  <a:pt x="706932" y="166640"/>
                </a:lnTo>
                <a:lnTo>
                  <a:pt x="652955" y="147507"/>
                </a:lnTo>
                <a:lnTo>
                  <a:pt x="619691" y="162663"/>
                </a:lnTo>
                <a:lnTo>
                  <a:pt x="652481" y="191230"/>
                </a:lnTo>
                <a:lnTo>
                  <a:pt x="529705" y="279111"/>
                </a:lnTo>
                <a:lnTo>
                  <a:pt x="550039" y="321804"/>
                </a:lnTo>
                <a:lnTo>
                  <a:pt x="584174" y="319478"/>
                </a:lnTo>
                <a:lnTo>
                  <a:pt x="617943" y="347968"/>
                </a:lnTo>
                <a:lnTo>
                  <a:pt x="624293" y="373325"/>
                </a:lnTo>
                <a:lnTo>
                  <a:pt x="594390" y="464315"/>
                </a:lnTo>
                <a:lnTo>
                  <a:pt x="604313" y="522442"/>
                </a:lnTo>
                <a:lnTo>
                  <a:pt x="585642" y="533253"/>
                </a:lnTo>
                <a:lnTo>
                  <a:pt x="574770" y="579441"/>
                </a:lnTo>
                <a:lnTo>
                  <a:pt x="533831" y="644380"/>
                </a:lnTo>
                <a:lnTo>
                  <a:pt x="501069" y="661718"/>
                </a:lnTo>
                <a:lnTo>
                  <a:pt x="505673" y="695611"/>
                </a:lnTo>
                <a:lnTo>
                  <a:pt x="478636" y="733245"/>
                </a:lnTo>
                <a:lnTo>
                  <a:pt x="520504" y="730724"/>
                </a:lnTo>
                <a:lnTo>
                  <a:pt x="498995" y="763756"/>
                </a:lnTo>
                <a:lnTo>
                  <a:pt x="507747" y="823513"/>
                </a:lnTo>
                <a:lnTo>
                  <a:pt x="475951" y="833005"/>
                </a:lnTo>
                <a:lnTo>
                  <a:pt x="419722" y="935518"/>
                </a:lnTo>
                <a:lnTo>
                  <a:pt x="387992" y="944232"/>
                </a:lnTo>
                <a:lnTo>
                  <a:pt x="378909" y="933986"/>
                </a:lnTo>
                <a:lnTo>
                  <a:pt x="353191" y="959782"/>
                </a:lnTo>
                <a:lnTo>
                  <a:pt x="308722" y="1049720"/>
                </a:lnTo>
                <a:lnTo>
                  <a:pt x="318658" y="1092445"/>
                </a:lnTo>
                <a:lnTo>
                  <a:pt x="276853" y="1072387"/>
                </a:lnTo>
                <a:lnTo>
                  <a:pt x="165264" y="1073290"/>
                </a:lnTo>
                <a:lnTo>
                  <a:pt x="109464" y="1051940"/>
                </a:lnTo>
                <a:lnTo>
                  <a:pt x="86875" y="1051882"/>
                </a:lnTo>
                <a:lnTo>
                  <a:pt x="91401" y="1084165"/>
                </a:lnTo>
                <a:lnTo>
                  <a:pt x="48108" y="1078162"/>
                </a:lnTo>
                <a:lnTo>
                  <a:pt x="40319" y="981009"/>
                </a:lnTo>
                <a:lnTo>
                  <a:pt x="96566" y="926144"/>
                </a:lnTo>
                <a:lnTo>
                  <a:pt x="127093" y="865116"/>
                </a:lnTo>
                <a:lnTo>
                  <a:pt x="83592" y="829611"/>
                </a:lnTo>
                <a:lnTo>
                  <a:pt x="69847" y="862184"/>
                </a:lnTo>
                <a:lnTo>
                  <a:pt x="56999" y="861127"/>
                </a:lnTo>
                <a:lnTo>
                  <a:pt x="24898" y="808375"/>
                </a:lnTo>
                <a:lnTo>
                  <a:pt x="53457" y="686030"/>
                </a:lnTo>
                <a:lnTo>
                  <a:pt x="96089" y="645661"/>
                </a:lnTo>
                <a:lnTo>
                  <a:pt x="94724" y="602358"/>
                </a:lnTo>
                <a:lnTo>
                  <a:pt x="41280" y="592649"/>
                </a:lnTo>
                <a:lnTo>
                  <a:pt x="43031" y="576393"/>
                </a:lnTo>
                <a:lnTo>
                  <a:pt x="72539" y="566565"/>
                </a:lnTo>
                <a:lnTo>
                  <a:pt x="57759" y="525043"/>
                </a:lnTo>
                <a:lnTo>
                  <a:pt x="91129" y="459773"/>
                </a:lnTo>
                <a:lnTo>
                  <a:pt x="74161" y="426845"/>
                </a:lnTo>
                <a:lnTo>
                  <a:pt x="40246" y="417174"/>
                </a:lnTo>
                <a:lnTo>
                  <a:pt x="63521" y="391988"/>
                </a:lnTo>
                <a:lnTo>
                  <a:pt x="26240" y="362176"/>
                </a:lnTo>
                <a:lnTo>
                  <a:pt x="40587" y="294242"/>
                </a:lnTo>
                <a:lnTo>
                  <a:pt x="17140" y="282764"/>
                </a:lnTo>
                <a:lnTo>
                  <a:pt x="47359" y="289657"/>
                </a:lnTo>
                <a:lnTo>
                  <a:pt x="50515" y="247777"/>
                </a:lnTo>
                <a:lnTo>
                  <a:pt x="75867" y="239612"/>
                </a:lnTo>
                <a:lnTo>
                  <a:pt x="93912" y="210486"/>
                </a:lnTo>
                <a:lnTo>
                  <a:pt x="77577" y="186673"/>
                </a:lnTo>
                <a:lnTo>
                  <a:pt x="6850" y="210309"/>
                </a:lnTo>
                <a:lnTo>
                  <a:pt x="1280" y="231301"/>
                </a:lnTo>
                <a:lnTo>
                  <a:pt x="0" y="199039"/>
                </a:lnTo>
                <a:lnTo>
                  <a:pt x="17087" y="181031"/>
                </a:lnTo>
                <a:lnTo>
                  <a:pt x="16915" y="111838"/>
                </a:lnTo>
                <a:lnTo>
                  <a:pt x="70225" y="111006"/>
                </a:lnTo>
                <a:lnTo>
                  <a:pt x="64652" y="88982"/>
                </a:lnTo>
                <a:lnTo>
                  <a:pt x="81213" y="82490"/>
                </a:lnTo>
                <a:lnTo>
                  <a:pt x="122498" y="113123"/>
                </a:lnTo>
                <a:lnTo>
                  <a:pt x="132023" y="76243"/>
                </a:lnTo>
                <a:lnTo>
                  <a:pt x="169450" y="61183"/>
                </a:lnTo>
                <a:lnTo>
                  <a:pt x="179838" y="42128"/>
                </a:lnTo>
                <a:lnTo>
                  <a:pt x="191139" y="48206"/>
                </a:lnTo>
                <a:lnTo>
                  <a:pt x="190818" y="91091"/>
                </a:lnTo>
                <a:lnTo>
                  <a:pt x="209953" y="107428"/>
                </a:lnTo>
                <a:lnTo>
                  <a:pt x="280829" y="68853"/>
                </a:lnTo>
                <a:lnTo>
                  <a:pt x="439581" y="17092"/>
                </a:lnTo>
                <a:lnTo>
                  <a:pt x="467042" y="29796"/>
                </a:lnTo>
                <a:lnTo>
                  <a:pt x="474049" y="56999"/>
                </a:lnTo>
                <a:lnTo>
                  <a:pt x="523332" y="58470"/>
                </a:lnTo>
                <a:lnTo>
                  <a:pt x="566724" y="41624"/>
                </a:lnTo>
                <a:lnTo>
                  <a:pt x="616767" y="61929"/>
                </a:lnTo>
                <a:lnTo>
                  <a:pt x="692404" y="40087"/>
                </a:lnTo>
                <a:lnTo>
                  <a:pt x="750518" y="0"/>
                </a:lnTo>
                <a:lnTo>
                  <a:pt x="788788" y="19060"/>
                </a:lnTo>
                <a:lnTo>
                  <a:pt x="804491" y="43650"/>
                </a:lnTo>
                <a:lnTo>
                  <a:pt x="836683" y="32187"/>
                </a:lnTo>
                <a:close/>
              </a:path>
            </a:pathLst>
          </a:custGeom>
          <a:solidFill>
            <a:srgbClr val="57855F"/>
          </a:solidFill>
          <a:ln w="12700">
            <a:solidFill>
              <a:srgbClr val="F7F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Freeform 33"/>
          <p:cNvSpPr/>
          <p:nvPr/>
        </p:nvSpPr>
        <p:spPr>
          <a:xfrm>
            <a:off x="2656627" y="4004876"/>
            <a:ext cx="472442" cy="675897"/>
          </a:xfrm>
          <a:custGeom>
            <a:avLst/>
            <a:gdLst/>
            <a:ahLst/>
            <a:cxnLst/>
            <a:rect l="l" t="t" r="r" b="b"/>
            <a:pathLst>
              <a:path w="472442" h="675897">
                <a:moveTo>
                  <a:pt x="288280" y="21761"/>
                </a:moveTo>
                <a:lnTo>
                  <a:pt x="338971" y="34614"/>
                </a:lnTo>
                <a:lnTo>
                  <a:pt x="385595" y="9734"/>
                </a:lnTo>
                <a:lnTo>
                  <a:pt x="419510" y="19405"/>
                </a:lnTo>
                <a:lnTo>
                  <a:pt x="436478" y="52333"/>
                </a:lnTo>
                <a:lnTo>
                  <a:pt x="403108" y="117603"/>
                </a:lnTo>
                <a:lnTo>
                  <a:pt x="417888" y="159125"/>
                </a:lnTo>
                <a:lnTo>
                  <a:pt x="388380" y="168953"/>
                </a:lnTo>
                <a:lnTo>
                  <a:pt x="386629" y="185209"/>
                </a:lnTo>
                <a:lnTo>
                  <a:pt x="440073" y="194918"/>
                </a:lnTo>
                <a:lnTo>
                  <a:pt x="441438" y="238221"/>
                </a:lnTo>
                <a:lnTo>
                  <a:pt x="398806" y="278590"/>
                </a:lnTo>
                <a:lnTo>
                  <a:pt x="398397" y="315508"/>
                </a:lnTo>
                <a:lnTo>
                  <a:pt x="370247" y="400935"/>
                </a:lnTo>
                <a:lnTo>
                  <a:pt x="402348" y="453687"/>
                </a:lnTo>
                <a:lnTo>
                  <a:pt x="415196" y="454744"/>
                </a:lnTo>
                <a:lnTo>
                  <a:pt x="428941" y="422171"/>
                </a:lnTo>
                <a:lnTo>
                  <a:pt x="472442" y="457676"/>
                </a:lnTo>
                <a:lnTo>
                  <a:pt x="461774" y="461544"/>
                </a:lnTo>
                <a:lnTo>
                  <a:pt x="441915" y="518704"/>
                </a:lnTo>
                <a:lnTo>
                  <a:pt x="420161" y="529062"/>
                </a:lnTo>
                <a:lnTo>
                  <a:pt x="385668" y="573569"/>
                </a:lnTo>
                <a:lnTo>
                  <a:pt x="381402" y="609358"/>
                </a:lnTo>
                <a:lnTo>
                  <a:pt x="393457" y="670722"/>
                </a:lnTo>
                <a:lnTo>
                  <a:pt x="332711" y="675897"/>
                </a:lnTo>
                <a:lnTo>
                  <a:pt x="322944" y="643372"/>
                </a:lnTo>
                <a:lnTo>
                  <a:pt x="216188" y="635303"/>
                </a:lnTo>
                <a:lnTo>
                  <a:pt x="203176" y="648673"/>
                </a:lnTo>
                <a:lnTo>
                  <a:pt x="143334" y="639201"/>
                </a:lnTo>
                <a:lnTo>
                  <a:pt x="126508" y="544119"/>
                </a:lnTo>
                <a:lnTo>
                  <a:pt x="144901" y="525151"/>
                </a:lnTo>
                <a:lnTo>
                  <a:pt x="124002" y="503472"/>
                </a:lnTo>
                <a:lnTo>
                  <a:pt x="99801" y="504540"/>
                </a:lnTo>
                <a:lnTo>
                  <a:pt x="95310" y="450278"/>
                </a:lnTo>
                <a:lnTo>
                  <a:pt x="80739" y="419429"/>
                </a:lnTo>
                <a:lnTo>
                  <a:pt x="6121" y="352184"/>
                </a:lnTo>
                <a:lnTo>
                  <a:pt x="28423" y="339127"/>
                </a:lnTo>
                <a:lnTo>
                  <a:pt x="29079" y="323718"/>
                </a:lnTo>
                <a:lnTo>
                  <a:pt x="1249" y="309993"/>
                </a:lnTo>
                <a:lnTo>
                  <a:pt x="17082" y="291723"/>
                </a:lnTo>
                <a:lnTo>
                  <a:pt x="0" y="266513"/>
                </a:lnTo>
                <a:lnTo>
                  <a:pt x="24580" y="277763"/>
                </a:lnTo>
                <a:lnTo>
                  <a:pt x="108210" y="259029"/>
                </a:lnTo>
                <a:lnTo>
                  <a:pt x="137894" y="237641"/>
                </a:lnTo>
                <a:lnTo>
                  <a:pt x="167281" y="236680"/>
                </a:lnTo>
                <a:lnTo>
                  <a:pt x="191078" y="221897"/>
                </a:lnTo>
                <a:lnTo>
                  <a:pt x="203782" y="197299"/>
                </a:lnTo>
                <a:lnTo>
                  <a:pt x="189342" y="139483"/>
                </a:lnTo>
                <a:lnTo>
                  <a:pt x="210251" y="56509"/>
                </a:lnTo>
                <a:lnTo>
                  <a:pt x="248264" y="55843"/>
                </a:lnTo>
                <a:lnTo>
                  <a:pt x="279373" y="0"/>
                </a:lnTo>
                <a:close/>
              </a:path>
            </a:pathLst>
          </a:custGeom>
          <a:solidFill>
            <a:srgbClr val="3E7C6B"/>
          </a:solidFill>
          <a:ln w="12700">
            <a:solidFill>
              <a:srgbClr val="F7F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Freeform 34"/>
          <p:cNvSpPr/>
          <p:nvPr/>
        </p:nvSpPr>
        <p:spPr>
          <a:xfrm>
            <a:off x="2660218" y="3927238"/>
            <a:ext cx="176724" cy="195259"/>
          </a:xfrm>
          <a:custGeom>
            <a:avLst/>
            <a:gdLst/>
            <a:ahLst/>
            <a:cxnLst/>
            <a:rect l="l" t="t" r="r" b="b"/>
            <a:pathLst>
              <a:path w="176724" h="195259">
                <a:moveTo>
                  <a:pt x="101110" y="18229"/>
                </a:moveTo>
                <a:lnTo>
                  <a:pt x="110001" y="55316"/>
                </a:lnTo>
                <a:lnTo>
                  <a:pt x="130077" y="64457"/>
                </a:lnTo>
                <a:lnTo>
                  <a:pt x="142296" y="89567"/>
                </a:lnTo>
                <a:lnTo>
                  <a:pt x="164121" y="90503"/>
                </a:lnTo>
                <a:lnTo>
                  <a:pt x="176724" y="122377"/>
                </a:lnTo>
                <a:lnTo>
                  <a:pt x="100789" y="159792"/>
                </a:lnTo>
                <a:lnTo>
                  <a:pt x="67389" y="195259"/>
                </a:lnTo>
                <a:lnTo>
                  <a:pt x="17788" y="127365"/>
                </a:lnTo>
                <a:lnTo>
                  <a:pt x="17596" y="75698"/>
                </a:lnTo>
                <a:lnTo>
                  <a:pt x="0" y="55503"/>
                </a:lnTo>
                <a:lnTo>
                  <a:pt x="18010" y="38591"/>
                </a:lnTo>
                <a:lnTo>
                  <a:pt x="59464" y="40281"/>
                </a:lnTo>
                <a:lnTo>
                  <a:pt x="68138" y="6643"/>
                </a:lnTo>
                <a:lnTo>
                  <a:pt x="81652" y="0"/>
                </a:lnTo>
                <a:close/>
              </a:path>
            </a:pathLst>
          </a:custGeom>
          <a:solidFill>
            <a:srgbClr val="3E7C6B"/>
          </a:solidFill>
          <a:ln w="12700">
            <a:solidFill>
              <a:srgbClr val="F7F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Freeform 35"/>
          <p:cNvSpPr/>
          <p:nvPr/>
        </p:nvSpPr>
        <p:spPr>
          <a:xfrm>
            <a:off x="2802078" y="3699354"/>
            <a:ext cx="216985" cy="216000"/>
          </a:xfrm>
          <a:custGeom>
            <a:avLst/>
            <a:gdLst/>
            <a:ahLst/>
            <a:cxnLst/>
            <a:rect l="l" t="t" r="r" b="b"/>
            <a:pathLst>
              <a:path w="216985" h="216000">
                <a:moveTo>
                  <a:pt x="199898" y="97121"/>
                </a:moveTo>
                <a:lnTo>
                  <a:pt x="201178" y="129383"/>
                </a:lnTo>
                <a:lnTo>
                  <a:pt x="159294" y="144090"/>
                </a:lnTo>
                <a:lnTo>
                  <a:pt x="146169" y="175119"/>
                </a:lnTo>
                <a:lnTo>
                  <a:pt x="98193" y="216000"/>
                </a:lnTo>
                <a:lnTo>
                  <a:pt x="75934" y="179068"/>
                </a:lnTo>
                <a:lnTo>
                  <a:pt x="109739" y="148902"/>
                </a:lnTo>
                <a:lnTo>
                  <a:pt x="94489" y="133218"/>
                </a:lnTo>
                <a:lnTo>
                  <a:pt x="48607" y="133092"/>
                </a:lnTo>
                <a:lnTo>
                  <a:pt x="13445" y="117202"/>
                </a:lnTo>
                <a:lnTo>
                  <a:pt x="0" y="60707"/>
                </a:lnTo>
                <a:lnTo>
                  <a:pt x="55392" y="43752"/>
                </a:lnTo>
                <a:lnTo>
                  <a:pt x="105475" y="70502"/>
                </a:lnTo>
                <a:lnTo>
                  <a:pt x="103542" y="100961"/>
                </a:lnTo>
                <a:lnTo>
                  <a:pt x="125500" y="107003"/>
                </a:lnTo>
                <a:lnTo>
                  <a:pt x="145127" y="89647"/>
                </a:lnTo>
                <a:lnTo>
                  <a:pt x="163407" y="49205"/>
                </a:lnTo>
                <a:lnTo>
                  <a:pt x="161093" y="11359"/>
                </a:lnTo>
                <a:lnTo>
                  <a:pt x="190442" y="0"/>
                </a:lnTo>
                <a:lnTo>
                  <a:pt x="216813" y="9920"/>
                </a:lnTo>
                <a:lnTo>
                  <a:pt x="216985" y="79113"/>
                </a:lnTo>
                <a:close/>
              </a:path>
            </a:pathLst>
          </a:custGeom>
          <a:solidFill>
            <a:srgbClr val="3E7C6B"/>
          </a:solidFill>
          <a:ln w="12700">
            <a:solidFill>
              <a:srgbClr val="F7F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Freeform 36"/>
          <p:cNvSpPr/>
          <p:nvPr/>
        </p:nvSpPr>
        <p:spPr>
          <a:xfrm>
            <a:off x="1667954" y="4510708"/>
            <a:ext cx="1147115" cy="1473656"/>
          </a:xfrm>
          <a:custGeom>
            <a:avLst/>
            <a:gdLst/>
            <a:ahLst/>
            <a:cxnLst/>
            <a:rect l="l" t="t" r="r" b="b"/>
            <a:pathLst>
              <a:path w="1147115" h="1473656">
                <a:moveTo>
                  <a:pt x="500304" y="63864"/>
                </a:moveTo>
                <a:lnTo>
                  <a:pt x="524089" y="87992"/>
                </a:lnTo>
                <a:lnTo>
                  <a:pt x="550892" y="72220"/>
                </a:lnTo>
                <a:lnTo>
                  <a:pt x="628761" y="74773"/>
                </a:lnTo>
                <a:lnTo>
                  <a:pt x="627740" y="134351"/>
                </a:lnTo>
                <a:lnTo>
                  <a:pt x="691331" y="172780"/>
                </a:lnTo>
                <a:lnTo>
                  <a:pt x="689502" y="217698"/>
                </a:lnTo>
                <a:lnTo>
                  <a:pt x="673478" y="224337"/>
                </a:lnTo>
                <a:lnTo>
                  <a:pt x="690960" y="238420"/>
                </a:lnTo>
                <a:lnTo>
                  <a:pt x="854413" y="242238"/>
                </a:lnTo>
                <a:lnTo>
                  <a:pt x="910932" y="313116"/>
                </a:lnTo>
                <a:lnTo>
                  <a:pt x="952775" y="298333"/>
                </a:lnTo>
                <a:lnTo>
                  <a:pt x="993838" y="323602"/>
                </a:lnTo>
                <a:lnTo>
                  <a:pt x="1022801" y="299355"/>
                </a:lnTo>
                <a:lnTo>
                  <a:pt x="1040407" y="307999"/>
                </a:lnTo>
                <a:lnTo>
                  <a:pt x="1049454" y="353528"/>
                </a:lnTo>
                <a:lnTo>
                  <a:pt x="1077438" y="377669"/>
                </a:lnTo>
                <a:lnTo>
                  <a:pt x="1126085" y="377174"/>
                </a:lnTo>
                <a:lnTo>
                  <a:pt x="1131959" y="434549"/>
                </a:lnTo>
                <a:lnTo>
                  <a:pt x="1107889" y="489113"/>
                </a:lnTo>
                <a:lnTo>
                  <a:pt x="1132169" y="551721"/>
                </a:lnTo>
                <a:lnTo>
                  <a:pt x="1147115" y="554628"/>
                </a:lnTo>
                <a:lnTo>
                  <a:pt x="1142319" y="581524"/>
                </a:lnTo>
                <a:lnTo>
                  <a:pt x="1086788" y="640907"/>
                </a:lnTo>
                <a:lnTo>
                  <a:pt x="1034480" y="664520"/>
                </a:lnTo>
                <a:lnTo>
                  <a:pt x="990404" y="620230"/>
                </a:lnTo>
                <a:lnTo>
                  <a:pt x="956277" y="620919"/>
                </a:lnTo>
                <a:lnTo>
                  <a:pt x="907521" y="589030"/>
                </a:lnTo>
                <a:lnTo>
                  <a:pt x="874451" y="593657"/>
                </a:lnTo>
                <a:lnTo>
                  <a:pt x="872516" y="618358"/>
                </a:lnTo>
                <a:lnTo>
                  <a:pt x="856136" y="628085"/>
                </a:lnTo>
                <a:lnTo>
                  <a:pt x="771515" y="647613"/>
                </a:lnTo>
                <a:lnTo>
                  <a:pt x="770861" y="778180"/>
                </a:lnTo>
                <a:lnTo>
                  <a:pt x="736159" y="820396"/>
                </a:lnTo>
                <a:lnTo>
                  <a:pt x="693166" y="840000"/>
                </a:lnTo>
                <a:lnTo>
                  <a:pt x="682006" y="862867"/>
                </a:lnTo>
                <a:lnTo>
                  <a:pt x="703538" y="942430"/>
                </a:lnTo>
                <a:lnTo>
                  <a:pt x="655852" y="996186"/>
                </a:lnTo>
                <a:lnTo>
                  <a:pt x="663603" y="1013490"/>
                </a:lnTo>
                <a:lnTo>
                  <a:pt x="635319" y="1036659"/>
                </a:lnTo>
                <a:lnTo>
                  <a:pt x="619870" y="1032592"/>
                </a:lnTo>
                <a:lnTo>
                  <a:pt x="643330" y="1056745"/>
                </a:lnTo>
                <a:lnTo>
                  <a:pt x="687145" y="1055872"/>
                </a:lnTo>
                <a:lnTo>
                  <a:pt x="687239" y="1082039"/>
                </a:lnTo>
                <a:lnTo>
                  <a:pt x="654290" y="1103713"/>
                </a:lnTo>
                <a:lnTo>
                  <a:pt x="677727" y="1112394"/>
                </a:lnTo>
                <a:lnTo>
                  <a:pt x="747548" y="1207376"/>
                </a:lnTo>
                <a:lnTo>
                  <a:pt x="713113" y="1262911"/>
                </a:lnTo>
                <a:lnTo>
                  <a:pt x="605168" y="1291114"/>
                </a:lnTo>
                <a:lnTo>
                  <a:pt x="588289" y="1365293"/>
                </a:lnTo>
                <a:lnTo>
                  <a:pt x="477329" y="1411732"/>
                </a:lnTo>
                <a:lnTo>
                  <a:pt x="405242" y="1469978"/>
                </a:lnTo>
                <a:lnTo>
                  <a:pt x="365955" y="1473656"/>
                </a:lnTo>
                <a:lnTo>
                  <a:pt x="340083" y="1441525"/>
                </a:lnTo>
                <a:lnTo>
                  <a:pt x="282265" y="1418419"/>
                </a:lnTo>
                <a:lnTo>
                  <a:pt x="243313" y="1362595"/>
                </a:lnTo>
                <a:lnTo>
                  <a:pt x="280266" y="1366039"/>
                </a:lnTo>
                <a:lnTo>
                  <a:pt x="321095" y="1307393"/>
                </a:lnTo>
                <a:lnTo>
                  <a:pt x="301125" y="1205695"/>
                </a:lnTo>
                <a:lnTo>
                  <a:pt x="257395" y="1140956"/>
                </a:lnTo>
                <a:lnTo>
                  <a:pt x="302411" y="1097624"/>
                </a:lnTo>
                <a:lnTo>
                  <a:pt x="285509" y="1043376"/>
                </a:lnTo>
                <a:lnTo>
                  <a:pt x="310576" y="992700"/>
                </a:lnTo>
                <a:lnTo>
                  <a:pt x="296505" y="981739"/>
                </a:lnTo>
                <a:lnTo>
                  <a:pt x="328318" y="881949"/>
                </a:lnTo>
                <a:lnTo>
                  <a:pt x="310266" y="859037"/>
                </a:lnTo>
                <a:lnTo>
                  <a:pt x="293242" y="766470"/>
                </a:lnTo>
                <a:lnTo>
                  <a:pt x="293999" y="751087"/>
                </a:lnTo>
                <a:lnTo>
                  <a:pt x="322394" y="744467"/>
                </a:lnTo>
                <a:lnTo>
                  <a:pt x="322127" y="709792"/>
                </a:lnTo>
                <a:lnTo>
                  <a:pt x="300242" y="692708"/>
                </a:lnTo>
                <a:lnTo>
                  <a:pt x="322351" y="630068"/>
                </a:lnTo>
                <a:lnTo>
                  <a:pt x="302419" y="608965"/>
                </a:lnTo>
                <a:lnTo>
                  <a:pt x="305121" y="555357"/>
                </a:lnTo>
                <a:lnTo>
                  <a:pt x="238098" y="535813"/>
                </a:lnTo>
                <a:lnTo>
                  <a:pt x="226429" y="488097"/>
                </a:lnTo>
                <a:lnTo>
                  <a:pt x="243361" y="465538"/>
                </a:lnTo>
                <a:lnTo>
                  <a:pt x="236032" y="448472"/>
                </a:lnTo>
                <a:lnTo>
                  <a:pt x="142988" y="477199"/>
                </a:lnTo>
                <a:lnTo>
                  <a:pt x="127254" y="448537"/>
                </a:lnTo>
                <a:lnTo>
                  <a:pt x="179310" y="373415"/>
                </a:lnTo>
                <a:lnTo>
                  <a:pt x="200754" y="298982"/>
                </a:lnTo>
                <a:lnTo>
                  <a:pt x="152710" y="281068"/>
                </a:lnTo>
                <a:lnTo>
                  <a:pt x="154165" y="251689"/>
                </a:lnTo>
                <a:lnTo>
                  <a:pt x="100906" y="263432"/>
                </a:lnTo>
                <a:lnTo>
                  <a:pt x="55581" y="254033"/>
                </a:lnTo>
                <a:lnTo>
                  <a:pt x="27661" y="190121"/>
                </a:lnTo>
                <a:lnTo>
                  <a:pt x="33809" y="141249"/>
                </a:lnTo>
                <a:lnTo>
                  <a:pt x="0" y="109655"/>
                </a:lnTo>
                <a:lnTo>
                  <a:pt x="49339" y="33231"/>
                </a:lnTo>
                <a:lnTo>
                  <a:pt x="81233" y="28248"/>
                </a:lnTo>
                <a:lnTo>
                  <a:pt x="85336" y="92750"/>
                </a:lnTo>
                <a:lnTo>
                  <a:pt x="149374" y="105298"/>
                </a:lnTo>
                <a:lnTo>
                  <a:pt x="163014" y="118223"/>
                </a:lnTo>
                <a:lnTo>
                  <a:pt x="153232" y="157250"/>
                </a:lnTo>
                <a:lnTo>
                  <a:pt x="187788" y="167587"/>
                </a:lnTo>
                <a:lnTo>
                  <a:pt x="287369" y="121178"/>
                </a:lnTo>
                <a:lnTo>
                  <a:pt x="332166" y="78359"/>
                </a:lnTo>
                <a:lnTo>
                  <a:pt x="430283" y="101400"/>
                </a:lnTo>
                <a:lnTo>
                  <a:pt x="451207" y="82938"/>
                </a:lnTo>
                <a:lnTo>
                  <a:pt x="468849" y="0"/>
                </a:lnTo>
                <a:lnTo>
                  <a:pt x="495750" y="4521"/>
                </a:lnTo>
                <a:close/>
              </a:path>
            </a:pathLst>
          </a:custGeom>
          <a:solidFill>
            <a:srgbClr val="5E9C81"/>
          </a:solidFill>
          <a:ln w="12700">
            <a:solidFill>
              <a:srgbClr val="F7F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3231179" y="5047827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F4A3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258611" y="5061543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呈贡区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2345815" y="5738649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F4A3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373247" y="5752365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晋宁区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352363" y="4649072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F4A3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2379795" y="4662788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西山区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797057" y="1898648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F4A3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3824489" y="1912364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东川区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3279923" y="4452458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F4A3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307355" y="4466174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官渡区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3562149" y="2943013"/>
            <a:ext cx="11750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F4A3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589581" y="2956729"/>
            <a:ext cx="10835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寻甸回族彝族自治县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3824258" y="3905466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F4A3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851690" y="3919182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嵩明县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2215676" y="2386614"/>
            <a:ext cx="11750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F4A3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2243108" y="2400330"/>
            <a:ext cx="10835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禄劝彝族苗族自治县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4153527" y="4793250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F4A3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4180959" y="4806966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宜良县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4284445" y="5337425"/>
            <a:ext cx="9464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F4A3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311877" y="5351141"/>
            <a:ext cx="8549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石林彝族自治县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2532385" y="3771324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F4A3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2559817" y="3785040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富民县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3107677" y="3917974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F4A3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3135109" y="3931690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盘龙区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2665660" y="4038735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F4A3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2693092" y="4052451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五华区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1981455" y="5017992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2F4A3E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2008887" y="5031708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安宁市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66928" y="237744"/>
            <a:ext cx="594360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8A8377"/>
                </a:solidFill>
                <a:latin typeface="微软雅黑"/>
                <a:ea typeface="微软雅黑"/>
              </a:rPr>
              <a:t>中国行政区划 · 市级地图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223760" y="237744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950" b="0" spc="100">
                <a:solidFill>
                  <a:srgbClr val="A39B8A"/>
                </a:solidFill>
                <a:latin typeface="微软雅黑"/>
                <a:ea typeface="微软雅黑"/>
              </a:rPr>
              <a:t>WGS84 · GEOJSON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223760" y="932688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 spc="300">
                <a:solidFill>
                  <a:srgbClr val="8FA096"/>
                </a:solidFill>
                <a:latin typeface="微软雅黑"/>
                <a:ea typeface="微软雅黑"/>
              </a:rPr>
              <a:t>YUNNAN · KUNMING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223760" y="1207008"/>
            <a:ext cx="438912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4600" b="1">
                <a:solidFill>
                  <a:srgbClr val="26332C"/>
                </a:solidFill>
                <a:latin typeface="宋体"/>
                <a:ea typeface="宋体"/>
              </a:rPr>
              <a:t>昆明市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10954512" y="1225296"/>
            <a:ext cx="566928" cy="566928"/>
          </a:xfrm>
          <a:prstGeom prst="roundRect">
            <a:avLst>
              <a:gd name="adj" fmla="val 14000"/>
            </a:avLst>
          </a:prstGeom>
          <a:solidFill>
            <a:srgbClr val="C0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>
              <a:lnSpc>
                <a:spcPct val="95000"/>
              </a:lnSpc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昆</a:t>
            </a:r>
          </a:p>
          <a:p>
            <a:pPr algn="ctr">
              <a:lnSpc>
                <a:spcPct val="95000"/>
              </a:lnSpc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明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223760" y="2139696"/>
            <a:ext cx="438912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50" b="0">
                <a:solidFill>
                  <a:srgbClr val="3E7C6B"/>
                </a:solidFill>
                <a:latin typeface="宋体"/>
                <a:ea typeface="宋体"/>
              </a:rPr>
              <a:t>云南省 · 行政区划图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223760" y="2670048"/>
            <a:ext cx="4389120" cy="10058"/>
          </a:xfrm>
          <a:prstGeom prst="rect">
            <a:avLst/>
          </a:prstGeom>
          <a:solidFill>
            <a:srgbClr val="E0DA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223760" y="2852928"/>
            <a:ext cx="1463039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000" b="1">
                <a:solidFill>
                  <a:srgbClr val="C03A2E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223760" y="3346704"/>
            <a:ext cx="1463039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8A8377"/>
                </a:solidFill>
                <a:latin typeface="微软雅黑"/>
                <a:ea typeface="微软雅黑"/>
              </a:rPr>
              <a:t>区县总数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686800" y="2852928"/>
            <a:ext cx="1463039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000" b="1">
                <a:solidFill>
                  <a:srgbClr val="26332C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686800" y="3346704"/>
            <a:ext cx="1463039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8A8377"/>
                </a:solidFill>
                <a:latin typeface="微软雅黑"/>
                <a:ea typeface="微软雅黑"/>
              </a:rPr>
              <a:t>市辖区/县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0149840" y="2852928"/>
            <a:ext cx="1463039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000" b="1">
                <a:solidFill>
                  <a:srgbClr val="26332C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0149840" y="3346704"/>
            <a:ext cx="1463039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8A8377"/>
                </a:solidFill>
                <a:latin typeface="微软雅黑"/>
                <a:ea typeface="微软雅黑"/>
              </a:rPr>
              <a:t>县级市</a:t>
            </a:r>
          </a:p>
        </p:txBody>
      </p:sp>
      <p:sp>
        <p:nvSpPr>
          <p:cNvPr id="79" name="Rectangle 78"/>
          <p:cNvSpPr/>
          <p:nvPr/>
        </p:nvSpPr>
        <p:spPr>
          <a:xfrm>
            <a:off x="7223760" y="3822191"/>
            <a:ext cx="4389120" cy="10058"/>
          </a:xfrm>
          <a:prstGeom prst="rect">
            <a:avLst/>
          </a:prstGeom>
          <a:solidFill>
            <a:srgbClr val="E0DA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7223760" y="4023360"/>
            <a:ext cx="438912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4C463A"/>
                </a:solidFill>
                <a:latin typeface="宋体"/>
                <a:ea typeface="宋体"/>
              </a:rPr>
              <a:t>昆明市，云南省下辖地级市。
共辖 14 个区县级行政单位（市辖区、县级市、自治县等），
行政区划代码以 5301 开头。边界数据：WGS84 坐标系。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223760" y="6016752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00" b="0">
                <a:solidFill>
                  <a:srgbClr val="A39B8A"/>
                </a:solidFill>
                <a:latin typeface="微软雅黑"/>
                <a:ea typeface="微软雅黑"/>
              </a:rPr>
              <a:t>行政区划代码 5301 · WGS84 坐标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66928" y="237744"/>
            <a:ext cx="594360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8A8377"/>
                </a:solidFill>
                <a:latin typeface="微软雅黑"/>
                <a:ea typeface="微软雅黑"/>
              </a:rPr>
              <a:t>中国行政区划 · 市级地图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223760" y="237744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950" b="0" spc="100">
                <a:solidFill>
                  <a:srgbClr val="A39B8A"/>
                </a:solidFill>
                <a:latin typeface="微软雅黑"/>
                <a:ea typeface="微软雅黑"/>
              </a:rPr>
              <a:t>DATA · WGS84 · GEOJSON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566928" y="6519672"/>
            <a:ext cx="594360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900" b="0">
                <a:solidFill>
                  <a:srgbClr val="A39B8A"/>
                </a:solidFill>
                <a:latin typeface="微软雅黑"/>
                <a:ea typeface="微软雅黑"/>
              </a:rPr>
              <a:t>数据来源：GeoJSONcn.com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7223760" y="6519672"/>
            <a:ext cx="438912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950" b="0" spc="100">
                <a:solidFill>
                  <a:srgbClr val="A39B8A"/>
                </a:solidFill>
                <a:latin typeface="Consolas"/>
                <a:ea typeface="Consolas"/>
              </a:rPr>
              <a:t>03 / 08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3033154" y="4784588"/>
            <a:ext cx="728789" cy="739413"/>
          </a:xfrm>
          <a:custGeom>
            <a:avLst/>
            <a:gdLst/>
            <a:ahLst/>
            <a:cxnLst/>
            <a:rect l="l" t="t" r="r" b="b"/>
            <a:pathLst>
              <a:path w="728789" h="739413">
                <a:moveTo>
                  <a:pt x="685828" y="20356"/>
                </a:moveTo>
                <a:lnTo>
                  <a:pt x="713574" y="61964"/>
                </a:lnTo>
                <a:lnTo>
                  <a:pt x="677588" y="115504"/>
                </a:lnTo>
                <a:lnTo>
                  <a:pt x="673087" y="188108"/>
                </a:lnTo>
                <a:lnTo>
                  <a:pt x="717321" y="140618"/>
                </a:lnTo>
                <a:lnTo>
                  <a:pt x="728789" y="149520"/>
                </a:lnTo>
                <a:lnTo>
                  <a:pt x="723245" y="253408"/>
                </a:lnTo>
                <a:lnTo>
                  <a:pt x="688674" y="275749"/>
                </a:lnTo>
                <a:lnTo>
                  <a:pt x="665782" y="257624"/>
                </a:lnTo>
                <a:lnTo>
                  <a:pt x="638054" y="265687"/>
                </a:lnTo>
                <a:lnTo>
                  <a:pt x="630426" y="322956"/>
                </a:lnTo>
                <a:lnTo>
                  <a:pt x="592636" y="320711"/>
                </a:lnTo>
                <a:lnTo>
                  <a:pt x="547586" y="354018"/>
                </a:lnTo>
                <a:lnTo>
                  <a:pt x="526836" y="321579"/>
                </a:lnTo>
                <a:lnTo>
                  <a:pt x="501010" y="342442"/>
                </a:lnTo>
                <a:lnTo>
                  <a:pt x="495724" y="388851"/>
                </a:lnTo>
                <a:lnTo>
                  <a:pt x="516239" y="403518"/>
                </a:lnTo>
                <a:lnTo>
                  <a:pt x="490658" y="417710"/>
                </a:lnTo>
                <a:lnTo>
                  <a:pt x="483351" y="452620"/>
                </a:lnTo>
                <a:lnTo>
                  <a:pt x="520824" y="538414"/>
                </a:lnTo>
                <a:lnTo>
                  <a:pt x="514632" y="563607"/>
                </a:lnTo>
                <a:lnTo>
                  <a:pt x="446012" y="596718"/>
                </a:lnTo>
                <a:lnTo>
                  <a:pt x="439197" y="625405"/>
                </a:lnTo>
                <a:lnTo>
                  <a:pt x="411993" y="641225"/>
                </a:lnTo>
                <a:lnTo>
                  <a:pt x="394390" y="611748"/>
                </a:lnTo>
                <a:lnTo>
                  <a:pt x="323620" y="602586"/>
                </a:lnTo>
                <a:lnTo>
                  <a:pt x="333339" y="653361"/>
                </a:lnTo>
                <a:lnTo>
                  <a:pt x="368266" y="704837"/>
                </a:lnTo>
                <a:lnTo>
                  <a:pt x="358910" y="739413"/>
                </a:lnTo>
                <a:lnTo>
                  <a:pt x="322003" y="698923"/>
                </a:lnTo>
                <a:lnTo>
                  <a:pt x="354717" y="700023"/>
                </a:lnTo>
                <a:lnTo>
                  <a:pt x="338663" y="666645"/>
                </a:lnTo>
                <a:lnTo>
                  <a:pt x="285549" y="665275"/>
                </a:lnTo>
                <a:lnTo>
                  <a:pt x="258535" y="678423"/>
                </a:lnTo>
                <a:lnTo>
                  <a:pt x="210849" y="649551"/>
                </a:lnTo>
                <a:lnTo>
                  <a:pt x="215211" y="636832"/>
                </a:lnTo>
                <a:lnTo>
                  <a:pt x="191201" y="603066"/>
                </a:lnTo>
                <a:lnTo>
                  <a:pt x="129916" y="609250"/>
                </a:lnTo>
                <a:lnTo>
                  <a:pt x="112388" y="582197"/>
                </a:lnTo>
                <a:lnTo>
                  <a:pt x="114414" y="562404"/>
                </a:lnTo>
                <a:lnTo>
                  <a:pt x="128165" y="556936"/>
                </a:lnTo>
                <a:lnTo>
                  <a:pt x="115547" y="538046"/>
                </a:lnTo>
                <a:lnTo>
                  <a:pt x="0" y="451033"/>
                </a:lnTo>
                <a:lnTo>
                  <a:pt x="28801" y="307623"/>
                </a:lnTo>
                <a:lnTo>
                  <a:pt x="128304" y="233606"/>
                </a:lnTo>
                <a:lnTo>
                  <a:pt x="178682" y="212566"/>
                </a:lnTo>
                <a:lnTo>
                  <a:pt x="183317" y="188988"/>
                </a:lnTo>
                <a:lnTo>
                  <a:pt x="171390" y="176169"/>
                </a:lnTo>
                <a:lnTo>
                  <a:pt x="248763" y="125848"/>
                </a:lnTo>
                <a:lnTo>
                  <a:pt x="274932" y="72735"/>
                </a:lnTo>
                <a:lnTo>
                  <a:pt x="333980" y="12628"/>
                </a:lnTo>
                <a:lnTo>
                  <a:pt x="452819" y="42985"/>
                </a:lnTo>
                <a:lnTo>
                  <a:pt x="551383" y="0"/>
                </a:lnTo>
                <a:lnTo>
                  <a:pt x="584728" y="1064"/>
                </a:lnTo>
                <a:lnTo>
                  <a:pt x="589267" y="30622"/>
                </a:lnTo>
                <a:lnTo>
                  <a:pt x="617536" y="45317"/>
                </a:lnTo>
                <a:close/>
              </a:path>
            </a:pathLst>
          </a:custGeom>
          <a:solidFill>
            <a:srgbClr val="24507E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46165" y="5235621"/>
            <a:ext cx="1645899" cy="1073739"/>
          </a:xfrm>
          <a:custGeom>
            <a:avLst/>
            <a:gdLst/>
            <a:ahLst/>
            <a:cxnLst/>
            <a:rect l="l" t="t" r="r" b="b"/>
            <a:pathLst>
              <a:path w="1645899" h="1073739">
                <a:moveTo>
                  <a:pt x="1645899" y="288380"/>
                </a:moveTo>
                <a:lnTo>
                  <a:pt x="1583203" y="366441"/>
                </a:lnTo>
                <a:lnTo>
                  <a:pt x="1566430" y="436316"/>
                </a:lnTo>
                <a:lnTo>
                  <a:pt x="1525036" y="456553"/>
                </a:lnTo>
                <a:lnTo>
                  <a:pt x="1545811" y="501676"/>
                </a:lnTo>
                <a:lnTo>
                  <a:pt x="1502977" y="552952"/>
                </a:lnTo>
                <a:lnTo>
                  <a:pt x="1514389" y="586212"/>
                </a:lnTo>
                <a:lnTo>
                  <a:pt x="1485399" y="652995"/>
                </a:lnTo>
                <a:lnTo>
                  <a:pt x="1482336" y="699412"/>
                </a:lnTo>
                <a:lnTo>
                  <a:pt x="1524991" y="747656"/>
                </a:lnTo>
                <a:lnTo>
                  <a:pt x="1548670" y="744035"/>
                </a:lnTo>
                <a:lnTo>
                  <a:pt x="1553552" y="759426"/>
                </a:lnTo>
                <a:lnTo>
                  <a:pt x="1449889" y="794368"/>
                </a:lnTo>
                <a:lnTo>
                  <a:pt x="1406739" y="856277"/>
                </a:lnTo>
                <a:lnTo>
                  <a:pt x="1377757" y="848594"/>
                </a:lnTo>
                <a:lnTo>
                  <a:pt x="1380530" y="824257"/>
                </a:lnTo>
                <a:lnTo>
                  <a:pt x="1352864" y="819980"/>
                </a:lnTo>
                <a:lnTo>
                  <a:pt x="1340826" y="841719"/>
                </a:lnTo>
                <a:lnTo>
                  <a:pt x="1250689" y="882749"/>
                </a:lnTo>
                <a:lnTo>
                  <a:pt x="1207469" y="833140"/>
                </a:lnTo>
                <a:lnTo>
                  <a:pt x="1227174" y="814313"/>
                </a:lnTo>
                <a:lnTo>
                  <a:pt x="1188359" y="779500"/>
                </a:lnTo>
                <a:lnTo>
                  <a:pt x="1136167" y="781294"/>
                </a:lnTo>
                <a:lnTo>
                  <a:pt x="1041329" y="811356"/>
                </a:lnTo>
                <a:lnTo>
                  <a:pt x="978901" y="784372"/>
                </a:lnTo>
                <a:lnTo>
                  <a:pt x="984676" y="768408"/>
                </a:lnTo>
                <a:lnTo>
                  <a:pt x="1031056" y="750865"/>
                </a:lnTo>
                <a:lnTo>
                  <a:pt x="999262" y="689070"/>
                </a:lnTo>
                <a:lnTo>
                  <a:pt x="911994" y="698365"/>
                </a:lnTo>
                <a:lnTo>
                  <a:pt x="860362" y="730138"/>
                </a:lnTo>
                <a:lnTo>
                  <a:pt x="855790" y="755235"/>
                </a:lnTo>
                <a:lnTo>
                  <a:pt x="814795" y="748095"/>
                </a:lnTo>
                <a:lnTo>
                  <a:pt x="808974" y="727605"/>
                </a:lnTo>
                <a:lnTo>
                  <a:pt x="821032" y="715035"/>
                </a:lnTo>
                <a:lnTo>
                  <a:pt x="810887" y="708389"/>
                </a:lnTo>
                <a:lnTo>
                  <a:pt x="779792" y="716940"/>
                </a:lnTo>
                <a:lnTo>
                  <a:pt x="715239" y="789060"/>
                </a:lnTo>
                <a:lnTo>
                  <a:pt x="635316" y="750890"/>
                </a:lnTo>
                <a:lnTo>
                  <a:pt x="601845" y="753913"/>
                </a:lnTo>
                <a:lnTo>
                  <a:pt x="617074" y="779389"/>
                </a:lnTo>
                <a:lnTo>
                  <a:pt x="560138" y="840165"/>
                </a:lnTo>
                <a:lnTo>
                  <a:pt x="530853" y="843233"/>
                </a:lnTo>
                <a:lnTo>
                  <a:pt x="508122" y="795355"/>
                </a:lnTo>
                <a:lnTo>
                  <a:pt x="487077" y="792148"/>
                </a:lnTo>
                <a:lnTo>
                  <a:pt x="456599" y="822634"/>
                </a:lnTo>
                <a:lnTo>
                  <a:pt x="444503" y="898990"/>
                </a:lnTo>
                <a:lnTo>
                  <a:pt x="393638" y="933251"/>
                </a:lnTo>
                <a:lnTo>
                  <a:pt x="401361" y="953635"/>
                </a:lnTo>
                <a:lnTo>
                  <a:pt x="440448" y="952098"/>
                </a:lnTo>
                <a:lnTo>
                  <a:pt x="432397" y="968329"/>
                </a:lnTo>
                <a:lnTo>
                  <a:pt x="415119" y="958976"/>
                </a:lnTo>
                <a:lnTo>
                  <a:pt x="402524" y="1041034"/>
                </a:lnTo>
                <a:lnTo>
                  <a:pt x="336909" y="1040651"/>
                </a:lnTo>
                <a:lnTo>
                  <a:pt x="291844" y="1073739"/>
                </a:lnTo>
                <a:lnTo>
                  <a:pt x="232910" y="1023920"/>
                </a:lnTo>
                <a:lnTo>
                  <a:pt x="271952" y="995137"/>
                </a:lnTo>
                <a:lnTo>
                  <a:pt x="257232" y="970214"/>
                </a:lnTo>
                <a:lnTo>
                  <a:pt x="131326" y="922785"/>
                </a:lnTo>
                <a:lnTo>
                  <a:pt x="52033" y="837566"/>
                </a:lnTo>
                <a:lnTo>
                  <a:pt x="36675" y="827128"/>
                </a:lnTo>
                <a:lnTo>
                  <a:pt x="19871" y="837692"/>
                </a:lnTo>
                <a:lnTo>
                  <a:pt x="0" y="764954"/>
                </a:lnTo>
                <a:lnTo>
                  <a:pt x="21590" y="768973"/>
                </a:lnTo>
                <a:lnTo>
                  <a:pt x="76663" y="717149"/>
                </a:lnTo>
                <a:lnTo>
                  <a:pt x="129353" y="703777"/>
                </a:lnTo>
                <a:lnTo>
                  <a:pt x="136475" y="677439"/>
                </a:lnTo>
                <a:lnTo>
                  <a:pt x="172631" y="654559"/>
                </a:lnTo>
                <a:lnTo>
                  <a:pt x="204054" y="693506"/>
                </a:lnTo>
                <a:lnTo>
                  <a:pt x="261872" y="716612"/>
                </a:lnTo>
                <a:lnTo>
                  <a:pt x="287744" y="748743"/>
                </a:lnTo>
                <a:lnTo>
                  <a:pt x="327031" y="745065"/>
                </a:lnTo>
                <a:lnTo>
                  <a:pt x="399118" y="686819"/>
                </a:lnTo>
                <a:lnTo>
                  <a:pt x="510078" y="640380"/>
                </a:lnTo>
                <a:lnTo>
                  <a:pt x="526957" y="566201"/>
                </a:lnTo>
                <a:lnTo>
                  <a:pt x="634902" y="537998"/>
                </a:lnTo>
                <a:lnTo>
                  <a:pt x="669337" y="482463"/>
                </a:lnTo>
                <a:lnTo>
                  <a:pt x="599516" y="387481"/>
                </a:lnTo>
                <a:lnTo>
                  <a:pt x="576079" y="378800"/>
                </a:lnTo>
                <a:lnTo>
                  <a:pt x="609028" y="357126"/>
                </a:lnTo>
                <a:lnTo>
                  <a:pt x="608934" y="330959"/>
                </a:lnTo>
                <a:lnTo>
                  <a:pt x="565119" y="331832"/>
                </a:lnTo>
                <a:lnTo>
                  <a:pt x="541659" y="307679"/>
                </a:lnTo>
                <a:lnTo>
                  <a:pt x="557108" y="311746"/>
                </a:lnTo>
                <a:lnTo>
                  <a:pt x="585392" y="288577"/>
                </a:lnTo>
                <a:lnTo>
                  <a:pt x="577641" y="271273"/>
                </a:lnTo>
                <a:lnTo>
                  <a:pt x="625327" y="217517"/>
                </a:lnTo>
                <a:lnTo>
                  <a:pt x="603795" y="137954"/>
                </a:lnTo>
                <a:lnTo>
                  <a:pt x="614955" y="115087"/>
                </a:lnTo>
                <a:lnTo>
                  <a:pt x="657948" y="95483"/>
                </a:lnTo>
                <a:lnTo>
                  <a:pt x="692650" y="53267"/>
                </a:lnTo>
                <a:lnTo>
                  <a:pt x="709025" y="121821"/>
                </a:lnTo>
                <a:lnTo>
                  <a:pt x="809658" y="193878"/>
                </a:lnTo>
                <a:lnTo>
                  <a:pt x="874388" y="196040"/>
                </a:lnTo>
                <a:lnTo>
                  <a:pt x="918597" y="152651"/>
                </a:lnTo>
                <a:lnTo>
                  <a:pt x="960495" y="140517"/>
                </a:lnTo>
                <a:lnTo>
                  <a:pt x="1147284" y="144451"/>
                </a:lnTo>
                <a:lnTo>
                  <a:pt x="1286989" y="0"/>
                </a:lnTo>
                <a:lnTo>
                  <a:pt x="1402536" y="87013"/>
                </a:lnTo>
                <a:lnTo>
                  <a:pt x="1415154" y="105903"/>
                </a:lnTo>
                <a:lnTo>
                  <a:pt x="1399377" y="131164"/>
                </a:lnTo>
                <a:lnTo>
                  <a:pt x="1416905" y="158217"/>
                </a:lnTo>
                <a:lnTo>
                  <a:pt x="1478190" y="152033"/>
                </a:lnTo>
                <a:lnTo>
                  <a:pt x="1497838" y="198518"/>
                </a:lnTo>
                <a:lnTo>
                  <a:pt x="1545524" y="227390"/>
                </a:lnTo>
                <a:lnTo>
                  <a:pt x="1625652" y="215612"/>
                </a:lnTo>
                <a:lnTo>
                  <a:pt x="1641706" y="248990"/>
                </a:lnTo>
                <a:lnTo>
                  <a:pt x="1608992" y="247890"/>
                </a:lnTo>
                <a:close/>
              </a:path>
            </a:pathLst>
          </a:custGeom>
          <a:solidFill>
            <a:srgbClr val="35638F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127344" y="4231370"/>
            <a:ext cx="934611" cy="1200291"/>
          </a:xfrm>
          <a:custGeom>
            <a:avLst/>
            <a:gdLst/>
            <a:ahLst/>
            <a:cxnLst/>
            <a:rect l="l" t="t" r="r" b="b"/>
            <a:pathLst>
              <a:path w="934611" h="1200291">
                <a:moveTo>
                  <a:pt x="142569" y="6048"/>
                </a:moveTo>
                <a:lnTo>
                  <a:pt x="256715" y="69072"/>
                </a:lnTo>
                <a:lnTo>
                  <a:pt x="294249" y="45600"/>
                </a:lnTo>
                <a:lnTo>
                  <a:pt x="319331" y="94653"/>
                </a:lnTo>
                <a:lnTo>
                  <a:pt x="317171" y="136627"/>
                </a:lnTo>
                <a:lnTo>
                  <a:pt x="358577" y="143170"/>
                </a:lnTo>
                <a:lnTo>
                  <a:pt x="379077" y="122003"/>
                </a:lnTo>
                <a:lnTo>
                  <a:pt x="396633" y="124579"/>
                </a:lnTo>
                <a:lnTo>
                  <a:pt x="385271" y="172828"/>
                </a:lnTo>
                <a:lnTo>
                  <a:pt x="420574" y="168098"/>
                </a:lnTo>
                <a:lnTo>
                  <a:pt x="419022" y="202533"/>
                </a:lnTo>
                <a:lnTo>
                  <a:pt x="469063" y="161813"/>
                </a:lnTo>
                <a:lnTo>
                  <a:pt x="499317" y="173918"/>
                </a:lnTo>
                <a:lnTo>
                  <a:pt x="504126" y="141911"/>
                </a:lnTo>
                <a:lnTo>
                  <a:pt x="535404" y="125690"/>
                </a:lnTo>
                <a:lnTo>
                  <a:pt x="610022" y="192935"/>
                </a:lnTo>
                <a:lnTo>
                  <a:pt x="629084" y="278046"/>
                </a:lnTo>
                <a:lnTo>
                  <a:pt x="653285" y="276978"/>
                </a:lnTo>
                <a:lnTo>
                  <a:pt x="674184" y="298657"/>
                </a:lnTo>
                <a:lnTo>
                  <a:pt x="655791" y="317625"/>
                </a:lnTo>
                <a:lnTo>
                  <a:pt x="672617" y="412707"/>
                </a:lnTo>
                <a:lnTo>
                  <a:pt x="852227" y="416878"/>
                </a:lnTo>
                <a:lnTo>
                  <a:pt x="861994" y="449403"/>
                </a:lnTo>
                <a:lnTo>
                  <a:pt x="922740" y="444228"/>
                </a:lnTo>
                <a:lnTo>
                  <a:pt x="914315" y="464468"/>
                </a:lnTo>
                <a:lnTo>
                  <a:pt x="931084" y="534592"/>
                </a:lnTo>
                <a:lnTo>
                  <a:pt x="914416" y="599037"/>
                </a:lnTo>
                <a:lnTo>
                  <a:pt x="868178" y="644079"/>
                </a:lnTo>
                <a:lnTo>
                  <a:pt x="788646" y="689628"/>
                </a:lnTo>
                <a:lnTo>
                  <a:pt x="934611" y="860841"/>
                </a:lnTo>
                <a:lnTo>
                  <a:pt x="905810" y="1004251"/>
                </a:lnTo>
                <a:lnTo>
                  <a:pt x="766105" y="1148702"/>
                </a:lnTo>
                <a:lnTo>
                  <a:pt x="579316" y="1144768"/>
                </a:lnTo>
                <a:lnTo>
                  <a:pt x="537418" y="1156902"/>
                </a:lnTo>
                <a:lnTo>
                  <a:pt x="493209" y="1200291"/>
                </a:lnTo>
                <a:lnTo>
                  <a:pt x="428479" y="1198129"/>
                </a:lnTo>
                <a:lnTo>
                  <a:pt x="315733" y="1113641"/>
                </a:lnTo>
                <a:lnTo>
                  <a:pt x="312125" y="926951"/>
                </a:lnTo>
                <a:lnTo>
                  <a:pt x="396746" y="907423"/>
                </a:lnTo>
                <a:lnTo>
                  <a:pt x="413126" y="897696"/>
                </a:lnTo>
                <a:lnTo>
                  <a:pt x="415061" y="872995"/>
                </a:lnTo>
                <a:lnTo>
                  <a:pt x="448131" y="868368"/>
                </a:lnTo>
                <a:lnTo>
                  <a:pt x="496887" y="900257"/>
                </a:lnTo>
                <a:lnTo>
                  <a:pt x="531014" y="899568"/>
                </a:lnTo>
                <a:lnTo>
                  <a:pt x="575090" y="943858"/>
                </a:lnTo>
                <a:lnTo>
                  <a:pt x="627398" y="920245"/>
                </a:lnTo>
                <a:lnTo>
                  <a:pt x="682929" y="860862"/>
                </a:lnTo>
                <a:lnTo>
                  <a:pt x="687725" y="833966"/>
                </a:lnTo>
                <a:lnTo>
                  <a:pt x="672779" y="831059"/>
                </a:lnTo>
                <a:lnTo>
                  <a:pt x="648499" y="768451"/>
                </a:lnTo>
                <a:lnTo>
                  <a:pt x="672569" y="713887"/>
                </a:lnTo>
                <a:lnTo>
                  <a:pt x="666695" y="656512"/>
                </a:lnTo>
                <a:lnTo>
                  <a:pt x="618048" y="657007"/>
                </a:lnTo>
                <a:lnTo>
                  <a:pt x="590064" y="632866"/>
                </a:lnTo>
                <a:lnTo>
                  <a:pt x="581017" y="587337"/>
                </a:lnTo>
                <a:lnTo>
                  <a:pt x="563411" y="578693"/>
                </a:lnTo>
                <a:lnTo>
                  <a:pt x="534448" y="602940"/>
                </a:lnTo>
                <a:lnTo>
                  <a:pt x="493385" y="577671"/>
                </a:lnTo>
                <a:lnTo>
                  <a:pt x="451542" y="592454"/>
                </a:lnTo>
                <a:lnTo>
                  <a:pt x="395023" y="521576"/>
                </a:lnTo>
                <a:lnTo>
                  <a:pt x="231570" y="517758"/>
                </a:lnTo>
                <a:lnTo>
                  <a:pt x="214088" y="503675"/>
                </a:lnTo>
                <a:lnTo>
                  <a:pt x="230112" y="497036"/>
                </a:lnTo>
                <a:lnTo>
                  <a:pt x="231941" y="452118"/>
                </a:lnTo>
                <a:lnTo>
                  <a:pt x="168350" y="413689"/>
                </a:lnTo>
                <a:lnTo>
                  <a:pt x="169371" y="354111"/>
                </a:lnTo>
                <a:lnTo>
                  <a:pt x="91502" y="351558"/>
                </a:lnTo>
                <a:lnTo>
                  <a:pt x="64699" y="367330"/>
                </a:lnTo>
                <a:lnTo>
                  <a:pt x="40914" y="343202"/>
                </a:lnTo>
                <a:lnTo>
                  <a:pt x="25864" y="275013"/>
                </a:lnTo>
                <a:lnTo>
                  <a:pt x="40033" y="182830"/>
                </a:lnTo>
                <a:lnTo>
                  <a:pt x="22617" y="158666"/>
                </a:lnTo>
                <a:lnTo>
                  <a:pt x="1216" y="167020"/>
                </a:lnTo>
                <a:lnTo>
                  <a:pt x="0" y="154047"/>
                </a:lnTo>
                <a:lnTo>
                  <a:pt x="30701" y="128894"/>
                </a:lnTo>
                <a:lnTo>
                  <a:pt x="92874" y="0"/>
                </a:lnTo>
                <a:close/>
              </a:path>
            </a:pathLst>
          </a:custGeom>
          <a:solidFill>
            <a:srgbClr val="4A76A3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3251135" y="868680"/>
            <a:ext cx="1296666" cy="1925416"/>
          </a:xfrm>
          <a:custGeom>
            <a:avLst/>
            <a:gdLst/>
            <a:ahLst/>
            <a:cxnLst/>
            <a:rect l="l" t="t" r="r" b="b"/>
            <a:pathLst>
              <a:path w="1296666" h="1925416">
                <a:moveTo>
                  <a:pt x="670024" y="22821"/>
                </a:moveTo>
                <a:lnTo>
                  <a:pt x="668152" y="108896"/>
                </a:lnTo>
                <a:lnTo>
                  <a:pt x="711450" y="233165"/>
                </a:lnTo>
                <a:lnTo>
                  <a:pt x="747757" y="421808"/>
                </a:lnTo>
                <a:lnTo>
                  <a:pt x="769774" y="459379"/>
                </a:lnTo>
                <a:lnTo>
                  <a:pt x="764647" y="497770"/>
                </a:lnTo>
                <a:lnTo>
                  <a:pt x="799571" y="656078"/>
                </a:lnTo>
                <a:lnTo>
                  <a:pt x="780156" y="679679"/>
                </a:lnTo>
                <a:lnTo>
                  <a:pt x="781319" y="714707"/>
                </a:lnTo>
                <a:lnTo>
                  <a:pt x="846713" y="754743"/>
                </a:lnTo>
                <a:lnTo>
                  <a:pt x="884332" y="745996"/>
                </a:lnTo>
                <a:lnTo>
                  <a:pt x="881930" y="790977"/>
                </a:lnTo>
                <a:lnTo>
                  <a:pt x="938623" y="820361"/>
                </a:lnTo>
                <a:lnTo>
                  <a:pt x="959416" y="879830"/>
                </a:lnTo>
                <a:lnTo>
                  <a:pt x="987581" y="866725"/>
                </a:lnTo>
                <a:lnTo>
                  <a:pt x="975723" y="837460"/>
                </a:lnTo>
                <a:lnTo>
                  <a:pt x="1009075" y="813296"/>
                </a:lnTo>
                <a:lnTo>
                  <a:pt x="1127365" y="889591"/>
                </a:lnTo>
                <a:lnTo>
                  <a:pt x="1154039" y="930902"/>
                </a:lnTo>
                <a:lnTo>
                  <a:pt x="1117227" y="975467"/>
                </a:lnTo>
                <a:lnTo>
                  <a:pt x="1156110" y="1004720"/>
                </a:lnTo>
                <a:lnTo>
                  <a:pt x="1155600" y="1074631"/>
                </a:lnTo>
                <a:lnTo>
                  <a:pt x="1281903" y="1237562"/>
                </a:lnTo>
                <a:lnTo>
                  <a:pt x="1220451" y="1355503"/>
                </a:lnTo>
                <a:lnTo>
                  <a:pt x="1219949" y="1381488"/>
                </a:lnTo>
                <a:lnTo>
                  <a:pt x="1232181" y="1413546"/>
                </a:lnTo>
                <a:lnTo>
                  <a:pt x="1272341" y="1421979"/>
                </a:lnTo>
                <a:lnTo>
                  <a:pt x="1246646" y="1436565"/>
                </a:lnTo>
                <a:lnTo>
                  <a:pt x="1235665" y="1480335"/>
                </a:lnTo>
                <a:lnTo>
                  <a:pt x="1247443" y="1501448"/>
                </a:lnTo>
                <a:lnTo>
                  <a:pt x="1283415" y="1511119"/>
                </a:lnTo>
                <a:lnTo>
                  <a:pt x="1266063" y="1565327"/>
                </a:lnTo>
                <a:lnTo>
                  <a:pt x="1278747" y="1570676"/>
                </a:lnTo>
                <a:lnTo>
                  <a:pt x="1278386" y="1599835"/>
                </a:lnTo>
                <a:lnTo>
                  <a:pt x="1242245" y="1637344"/>
                </a:lnTo>
                <a:lnTo>
                  <a:pt x="1239102" y="1664290"/>
                </a:lnTo>
                <a:lnTo>
                  <a:pt x="1261363" y="1725656"/>
                </a:lnTo>
                <a:lnTo>
                  <a:pt x="1289407" y="1733072"/>
                </a:lnTo>
                <a:lnTo>
                  <a:pt x="1296666" y="1756125"/>
                </a:lnTo>
                <a:lnTo>
                  <a:pt x="1279801" y="1750120"/>
                </a:lnTo>
                <a:lnTo>
                  <a:pt x="1258408" y="1782913"/>
                </a:lnTo>
                <a:lnTo>
                  <a:pt x="1274079" y="1807404"/>
                </a:lnTo>
                <a:lnTo>
                  <a:pt x="1261827" y="1821054"/>
                </a:lnTo>
                <a:lnTo>
                  <a:pt x="1204959" y="1836667"/>
                </a:lnTo>
                <a:lnTo>
                  <a:pt x="1148374" y="1898790"/>
                </a:lnTo>
                <a:lnTo>
                  <a:pt x="1119493" y="1887229"/>
                </a:lnTo>
                <a:lnTo>
                  <a:pt x="1054559" y="1925416"/>
                </a:lnTo>
                <a:lnTo>
                  <a:pt x="969604" y="1906006"/>
                </a:lnTo>
                <a:lnTo>
                  <a:pt x="964094" y="1849348"/>
                </a:lnTo>
                <a:lnTo>
                  <a:pt x="1003423" y="1803705"/>
                </a:lnTo>
                <a:lnTo>
                  <a:pt x="991936" y="1762799"/>
                </a:lnTo>
                <a:lnTo>
                  <a:pt x="1014056" y="1706072"/>
                </a:lnTo>
                <a:lnTo>
                  <a:pt x="1015880" y="1675180"/>
                </a:lnTo>
                <a:lnTo>
                  <a:pt x="995102" y="1661033"/>
                </a:lnTo>
                <a:lnTo>
                  <a:pt x="1010011" y="1625513"/>
                </a:lnTo>
                <a:lnTo>
                  <a:pt x="1001057" y="1541318"/>
                </a:lnTo>
                <a:lnTo>
                  <a:pt x="891152" y="1561669"/>
                </a:lnTo>
                <a:lnTo>
                  <a:pt x="868567" y="1551115"/>
                </a:lnTo>
                <a:lnTo>
                  <a:pt x="861677" y="1512925"/>
                </a:lnTo>
                <a:lnTo>
                  <a:pt x="825027" y="1597222"/>
                </a:lnTo>
                <a:lnTo>
                  <a:pt x="790264" y="1600214"/>
                </a:lnTo>
                <a:lnTo>
                  <a:pt x="774631" y="1618864"/>
                </a:lnTo>
                <a:lnTo>
                  <a:pt x="707229" y="1600292"/>
                </a:lnTo>
                <a:lnTo>
                  <a:pt x="655617" y="1619856"/>
                </a:lnTo>
                <a:lnTo>
                  <a:pt x="610757" y="1592344"/>
                </a:lnTo>
                <a:lnTo>
                  <a:pt x="651873" y="1554743"/>
                </a:lnTo>
                <a:lnTo>
                  <a:pt x="680770" y="1497058"/>
                </a:lnTo>
                <a:lnTo>
                  <a:pt x="630439" y="1490102"/>
                </a:lnTo>
                <a:lnTo>
                  <a:pt x="598550" y="1431508"/>
                </a:lnTo>
                <a:lnTo>
                  <a:pt x="565066" y="1430708"/>
                </a:lnTo>
                <a:lnTo>
                  <a:pt x="540840" y="1375100"/>
                </a:lnTo>
                <a:lnTo>
                  <a:pt x="521306" y="1370377"/>
                </a:lnTo>
                <a:lnTo>
                  <a:pt x="436357" y="1413774"/>
                </a:lnTo>
                <a:lnTo>
                  <a:pt x="410124" y="1411949"/>
                </a:lnTo>
                <a:lnTo>
                  <a:pt x="377796" y="1336315"/>
                </a:lnTo>
                <a:lnTo>
                  <a:pt x="353284" y="1324275"/>
                </a:lnTo>
                <a:lnTo>
                  <a:pt x="340116" y="1276470"/>
                </a:lnTo>
                <a:lnTo>
                  <a:pt x="302664" y="1239792"/>
                </a:lnTo>
                <a:lnTo>
                  <a:pt x="295715" y="1186659"/>
                </a:lnTo>
                <a:lnTo>
                  <a:pt x="235449" y="1177689"/>
                </a:lnTo>
                <a:lnTo>
                  <a:pt x="215027" y="1198066"/>
                </a:lnTo>
                <a:lnTo>
                  <a:pt x="173328" y="1170191"/>
                </a:lnTo>
                <a:lnTo>
                  <a:pt x="187642" y="1128981"/>
                </a:lnTo>
                <a:lnTo>
                  <a:pt x="180991" y="1036520"/>
                </a:lnTo>
                <a:lnTo>
                  <a:pt x="200532" y="916079"/>
                </a:lnTo>
                <a:lnTo>
                  <a:pt x="183804" y="879007"/>
                </a:lnTo>
                <a:lnTo>
                  <a:pt x="137768" y="849293"/>
                </a:lnTo>
                <a:lnTo>
                  <a:pt x="28165" y="813119"/>
                </a:lnTo>
                <a:lnTo>
                  <a:pt x="33113" y="756330"/>
                </a:lnTo>
                <a:lnTo>
                  <a:pt x="0" y="692062"/>
                </a:lnTo>
                <a:lnTo>
                  <a:pt x="20251" y="593511"/>
                </a:lnTo>
                <a:lnTo>
                  <a:pt x="72307" y="583577"/>
                </a:lnTo>
                <a:lnTo>
                  <a:pt x="120603" y="552927"/>
                </a:lnTo>
                <a:lnTo>
                  <a:pt x="168787" y="503278"/>
                </a:lnTo>
                <a:lnTo>
                  <a:pt x="195890" y="449922"/>
                </a:lnTo>
                <a:lnTo>
                  <a:pt x="223358" y="457401"/>
                </a:lnTo>
                <a:lnTo>
                  <a:pt x="246843" y="508624"/>
                </a:lnTo>
                <a:lnTo>
                  <a:pt x="445036" y="502102"/>
                </a:lnTo>
                <a:lnTo>
                  <a:pt x="470254" y="484900"/>
                </a:lnTo>
                <a:lnTo>
                  <a:pt x="499494" y="427757"/>
                </a:lnTo>
                <a:lnTo>
                  <a:pt x="480089" y="342280"/>
                </a:lnTo>
                <a:lnTo>
                  <a:pt x="500667" y="239548"/>
                </a:lnTo>
                <a:lnTo>
                  <a:pt x="493890" y="148331"/>
                </a:lnTo>
                <a:lnTo>
                  <a:pt x="571987" y="142349"/>
                </a:lnTo>
                <a:lnTo>
                  <a:pt x="653894" y="45120"/>
                </a:lnTo>
                <a:lnTo>
                  <a:pt x="650760" y="0"/>
                </a:lnTo>
                <a:close/>
              </a:path>
            </a:pathLst>
          </a:custGeom>
          <a:solidFill>
            <a:srgbClr val="24507E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2915990" y="4119878"/>
            <a:ext cx="968461" cy="972333"/>
          </a:xfrm>
          <a:custGeom>
            <a:avLst/>
            <a:gdLst/>
            <a:ahLst/>
            <a:cxnLst/>
            <a:rect l="l" t="t" r="r" b="b"/>
            <a:pathLst>
              <a:path w="968461" h="972333">
                <a:moveTo>
                  <a:pt x="961568" y="323476"/>
                </a:moveTo>
                <a:lnTo>
                  <a:pt x="968461" y="364648"/>
                </a:lnTo>
                <a:lnTo>
                  <a:pt x="943447" y="432887"/>
                </a:lnTo>
                <a:lnTo>
                  <a:pt x="922200" y="481093"/>
                </a:lnTo>
                <a:lnTo>
                  <a:pt x="900691" y="491316"/>
                </a:lnTo>
                <a:lnTo>
                  <a:pt x="885863" y="518341"/>
                </a:lnTo>
                <a:lnTo>
                  <a:pt x="900951" y="552642"/>
                </a:lnTo>
                <a:lnTo>
                  <a:pt x="862999" y="593988"/>
                </a:lnTo>
                <a:lnTo>
                  <a:pt x="821799" y="674507"/>
                </a:lnTo>
                <a:lnTo>
                  <a:pt x="734700" y="710027"/>
                </a:lnTo>
                <a:lnTo>
                  <a:pt x="706431" y="695332"/>
                </a:lnTo>
                <a:lnTo>
                  <a:pt x="701892" y="665774"/>
                </a:lnTo>
                <a:lnTo>
                  <a:pt x="668547" y="664710"/>
                </a:lnTo>
                <a:lnTo>
                  <a:pt x="569983" y="707695"/>
                </a:lnTo>
                <a:lnTo>
                  <a:pt x="451144" y="677338"/>
                </a:lnTo>
                <a:lnTo>
                  <a:pt x="392096" y="737445"/>
                </a:lnTo>
                <a:lnTo>
                  <a:pt x="365927" y="790558"/>
                </a:lnTo>
                <a:lnTo>
                  <a:pt x="288554" y="840879"/>
                </a:lnTo>
                <a:lnTo>
                  <a:pt x="300481" y="853698"/>
                </a:lnTo>
                <a:lnTo>
                  <a:pt x="295846" y="877276"/>
                </a:lnTo>
                <a:lnTo>
                  <a:pt x="245468" y="898316"/>
                </a:lnTo>
                <a:lnTo>
                  <a:pt x="145965" y="972333"/>
                </a:lnTo>
                <a:lnTo>
                  <a:pt x="0" y="801120"/>
                </a:lnTo>
                <a:lnTo>
                  <a:pt x="79532" y="755571"/>
                </a:lnTo>
                <a:lnTo>
                  <a:pt x="125770" y="710529"/>
                </a:lnTo>
                <a:lnTo>
                  <a:pt x="142438" y="646084"/>
                </a:lnTo>
                <a:lnTo>
                  <a:pt x="125669" y="575960"/>
                </a:lnTo>
                <a:lnTo>
                  <a:pt x="134094" y="555720"/>
                </a:lnTo>
                <a:lnTo>
                  <a:pt x="177387" y="561723"/>
                </a:lnTo>
                <a:lnTo>
                  <a:pt x="172861" y="529440"/>
                </a:lnTo>
                <a:lnTo>
                  <a:pt x="195450" y="529498"/>
                </a:lnTo>
                <a:lnTo>
                  <a:pt x="251250" y="550848"/>
                </a:lnTo>
                <a:lnTo>
                  <a:pt x="362839" y="549945"/>
                </a:lnTo>
                <a:lnTo>
                  <a:pt x="404644" y="570003"/>
                </a:lnTo>
                <a:lnTo>
                  <a:pt x="409907" y="562202"/>
                </a:lnTo>
                <a:lnTo>
                  <a:pt x="394708" y="527278"/>
                </a:lnTo>
                <a:lnTo>
                  <a:pt x="439177" y="437340"/>
                </a:lnTo>
                <a:lnTo>
                  <a:pt x="464895" y="411544"/>
                </a:lnTo>
                <a:lnTo>
                  <a:pt x="473978" y="421790"/>
                </a:lnTo>
                <a:lnTo>
                  <a:pt x="505708" y="413076"/>
                </a:lnTo>
                <a:lnTo>
                  <a:pt x="548923" y="352219"/>
                </a:lnTo>
                <a:lnTo>
                  <a:pt x="561937" y="310563"/>
                </a:lnTo>
                <a:lnTo>
                  <a:pt x="593733" y="301071"/>
                </a:lnTo>
                <a:lnTo>
                  <a:pt x="584981" y="241314"/>
                </a:lnTo>
                <a:lnTo>
                  <a:pt x="606490" y="208282"/>
                </a:lnTo>
                <a:lnTo>
                  <a:pt x="564622" y="210803"/>
                </a:lnTo>
                <a:lnTo>
                  <a:pt x="591659" y="173169"/>
                </a:lnTo>
                <a:lnTo>
                  <a:pt x="587055" y="139276"/>
                </a:lnTo>
                <a:lnTo>
                  <a:pt x="619817" y="121938"/>
                </a:lnTo>
                <a:lnTo>
                  <a:pt x="660756" y="56999"/>
                </a:lnTo>
                <a:lnTo>
                  <a:pt x="671628" y="10811"/>
                </a:lnTo>
                <a:lnTo>
                  <a:pt x="690299" y="0"/>
                </a:lnTo>
                <a:lnTo>
                  <a:pt x="794744" y="13950"/>
                </a:lnTo>
                <a:lnTo>
                  <a:pt x="784609" y="31266"/>
                </a:lnTo>
                <a:lnTo>
                  <a:pt x="852876" y="67424"/>
                </a:lnTo>
                <a:lnTo>
                  <a:pt x="901433" y="50131"/>
                </a:lnTo>
                <a:lnTo>
                  <a:pt x="918034" y="60485"/>
                </a:lnTo>
                <a:lnTo>
                  <a:pt x="922896" y="128742"/>
                </a:lnTo>
                <a:lnTo>
                  <a:pt x="909658" y="163202"/>
                </a:lnTo>
                <a:lnTo>
                  <a:pt x="869876" y="180430"/>
                </a:lnTo>
                <a:lnTo>
                  <a:pt x="851660" y="155477"/>
                </a:lnTo>
                <a:lnTo>
                  <a:pt x="834563" y="163366"/>
                </a:lnTo>
                <a:lnTo>
                  <a:pt x="854761" y="195382"/>
                </a:lnTo>
                <a:lnTo>
                  <a:pt x="899288" y="227168"/>
                </a:lnTo>
                <a:lnTo>
                  <a:pt x="895143" y="269835"/>
                </a:lnTo>
                <a:lnTo>
                  <a:pt x="905472" y="290260"/>
                </a:lnTo>
                <a:close/>
              </a:path>
            </a:pathLst>
          </a:custGeom>
          <a:solidFill>
            <a:srgbClr val="35638F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3027048" y="2192955"/>
            <a:ext cx="2142030" cy="1708528"/>
          </a:xfrm>
          <a:custGeom>
            <a:avLst/>
            <a:gdLst/>
            <a:ahLst/>
            <a:cxnLst/>
            <a:rect l="l" t="t" r="r" b="b"/>
            <a:pathLst>
              <a:path w="2142030" h="1708528">
                <a:moveTo>
                  <a:pt x="1520753" y="431850"/>
                </a:moveTo>
                <a:lnTo>
                  <a:pt x="1535816" y="446903"/>
                </a:lnTo>
                <a:lnTo>
                  <a:pt x="1569466" y="426890"/>
                </a:lnTo>
                <a:lnTo>
                  <a:pt x="1563860" y="399492"/>
                </a:lnTo>
                <a:lnTo>
                  <a:pt x="1609028" y="403743"/>
                </a:lnTo>
                <a:lnTo>
                  <a:pt x="1652223" y="441208"/>
                </a:lnTo>
                <a:lnTo>
                  <a:pt x="1680055" y="411971"/>
                </a:lnTo>
                <a:lnTo>
                  <a:pt x="1710438" y="407515"/>
                </a:lnTo>
                <a:lnTo>
                  <a:pt x="1701365" y="438506"/>
                </a:lnTo>
                <a:lnTo>
                  <a:pt x="1716849" y="462596"/>
                </a:lnTo>
                <a:lnTo>
                  <a:pt x="1776308" y="482786"/>
                </a:lnTo>
                <a:lnTo>
                  <a:pt x="1840593" y="439881"/>
                </a:lnTo>
                <a:lnTo>
                  <a:pt x="1856738" y="403574"/>
                </a:lnTo>
                <a:lnTo>
                  <a:pt x="1900877" y="388014"/>
                </a:lnTo>
                <a:lnTo>
                  <a:pt x="1933395" y="421069"/>
                </a:lnTo>
                <a:lnTo>
                  <a:pt x="1933016" y="449988"/>
                </a:lnTo>
                <a:lnTo>
                  <a:pt x="1910634" y="477851"/>
                </a:lnTo>
                <a:lnTo>
                  <a:pt x="1921544" y="505183"/>
                </a:lnTo>
                <a:lnTo>
                  <a:pt x="1935991" y="507646"/>
                </a:lnTo>
                <a:lnTo>
                  <a:pt x="1989346" y="467277"/>
                </a:lnTo>
                <a:lnTo>
                  <a:pt x="2016116" y="528746"/>
                </a:lnTo>
                <a:lnTo>
                  <a:pt x="2033215" y="532163"/>
                </a:lnTo>
                <a:lnTo>
                  <a:pt x="2090388" y="500281"/>
                </a:lnTo>
                <a:lnTo>
                  <a:pt x="2115879" y="514768"/>
                </a:lnTo>
                <a:lnTo>
                  <a:pt x="2116156" y="558852"/>
                </a:lnTo>
                <a:lnTo>
                  <a:pt x="2142030" y="595179"/>
                </a:lnTo>
                <a:lnTo>
                  <a:pt x="2028709" y="686151"/>
                </a:lnTo>
                <a:lnTo>
                  <a:pt x="2075959" y="751867"/>
                </a:lnTo>
                <a:lnTo>
                  <a:pt x="2020804" y="816682"/>
                </a:lnTo>
                <a:lnTo>
                  <a:pt x="2038309" y="857627"/>
                </a:lnTo>
                <a:lnTo>
                  <a:pt x="1980816" y="922367"/>
                </a:lnTo>
                <a:lnTo>
                  <a:pt x="1969144" y="976613"/>
                </a:lnTo>
                <a:lnTo>
                  <a:pt x="2002141" y="1030546"/>
                </a:lnTo>
                <a:lnTo>
                  <a:pt x="2024198" y="1041756"/>
                </a:lnTo>
                <a:lnTo>
                  <a:pt x="2055519" y="1027271"/>
                </a:lnTo>
                <a:lnTo>
                  <a:pt x="2110598" y="1092114"/>
                </a:lnTo>
                <a:lnTo>
                  <a:pt x="2078219" y="1118988"/>
                </a:lnTo>
                <a:lnTo>
                  <a:pt x="2035690" y="1118867"/>
                </a:lnTo>
                <a:lnTo>
                  <a:pt x="1960924" y="1168601"/>
                </a:lnTo>
                <a:lnTo>
                  <a:pt x="1930624" y="1171425"/>
                </a:lnTo>
                <a:lnTo>
                  <a:pt x="1861202" y="1148611"/>
                </a:lnTo>
                <a:lnTo>
                  <a:pt x="1817981" y="1100317"/>
                </a:lnTo>
                <a:lnTo>
                  <a:pt x="1799106" y="1108782"/>
                </a:lnTo>
                <a:lnTo>
                  <a:pt x="1780052" y="1128618"/>
                </a:lnTo>
                <a:lnTo>
                  <a:pt x="1808240" y="1136016"/>
                </a:lnTo>
                <a:lnTo>
                  <a:pt x="1830519" y="1179796"/>
                </a:lnTo>
                <a:lnTo>
                  <a:pt x="1785643" y="1240703"/>
                </a:lnTo>
                <a:lnTo>
                  <a:pt x="1829080" y="1280545"/>
                </a:lnTo>
                <a:lnTo>
                  <a:pt x="1809935" y="1338291"/>
                </a:lnTo>
                <a:lnTo>
                  <a:pt x="1799048" y="1347488"/>
                </a:lnTo>
                <a:lnTo>
                  <a:pt x="1755624" y="1330722"/>
                </a:lnTo>
                <a:lnTo>
                  <a:pt x="1723820" y="1340796"/>
                </a:lnTo>
                <a:lnTo>
                  <a:pt x="1696374" y="1330169"/>
                </a:lnTo>
                <a:lnTo>
                  <a:pt x="1660746" y="1342421"/>
                </a:lnTo>
                <a:lnTo>
                  <a:pt x="1640518" y="1377588"/>
                </a:lnTo>
                <a:lnTo>
                  <a:pt x="1666698" y="1417768"/>
                </a:lnTo>
                <a:lnTo>
                  <a:pt x="1661243" y="1431335"/>
                </a:lnTo>
                <a:lnTo>
                  <a:pt x="1625748" y="1447765"/>
                </a:lnTo>
                <a:lnTo>
                  <a:pt x="1596740" y="1498040"/>
                </a:lnTo>
                <a:lnTo>
                  <a:pt x="1526261" y="1529684"/>
                </a:lnTo>
                <a:lnTo>
                  <a:pt x="1478055" y="1575276"/>
                </a:lnTo>
                <a:lnTo>
                  <a:pt x="1474956" y="1606368"/>
                </a:lnTo>
                <a:lnTo>
                  <a:pt x="1421134" y="1707748"/>
                </a:lnTo>
                <a:lnTo>
                  <a:pt x="1374581" y="1708528"/>
                </a:lnTo>
                <a:lnTo>
                  <a:pt x="1342197" y="1679058"/>
                </a:lnTo>
                <a:lnTo>
                  <a:pt x="1348336" y="1651443"/>
                </a:lnTo>
                <a:lnTo>
                  <a:pt x="1327493" y="1648660"/>
                </a:lnTo>
                <a:lnTo>
                  <a:pt x="1313439" y="1618842"/>
                </a:lnTo>
                <a:lnTo>
                  <a:pt x="1324445" y="1600656"/>
                </a:lnTo>
                <a:lnTo>
                  <a:pt x="1295432" y="1568739"/>
                </a:lnTo>
                <a:lnTo>
                  <a:pt x="1270890" y="1577640"/>
                </a:lnTo>
                <a:lnTo>
                  <a:pt x="1297687" y="1552528"/>
                </a:lnTo>
                <a:lnTo>
                  <a:pt x="1287784" y="1535886"/>
                </a:lnTo>
                <a:lnTo>
                  <a:pt x="1252209" y="1541270"/>
                </a:lnTo>
                <a:lnTo>
                  <a:pt x="1222805" y="1515209"/>
                </a:lnTo>
                <a:lnTo>
                  <a:pt x="1196913" y="1533217"/>
                </a:lnTo>
                <a:lnTo>
                  <a:pt x="1204111" y="1562636"/>
                </a:lnTo>
                <a:lnTo>
                  <a:pt x="1140545" y="1602904"/>
                </a:lnTo>
                <a:lnTo>
                  <a:pt x="1084341" y="1493594"/>
                </a:lnTo>
                <a:lnTo>
                  <a:pt x="1019114" y="1455793"/>
                </a:lnTo>
                <a:lnTo>
                  <a:pt x="985764" y="1476975"/>
                </a:lnTo>
                <a:lnTo>
                  <a:pt x="918701" y="1484289"/>
                </a:lnTo>
                <a:lnTo>
                  <a:pt x="860382" y="1427315"/>
                </a:lnTo>
                <a:lnTo>
                  <a:pt x="820843" y="1450679"/>
                </a:lnTo>
                <a:lnTo>
                  <a:pt x="811611" y="1436668"/>
                </a:lnTo>
                <a:lnTo>
                  <a:pt x="779419" y="1448131"/>
                </a:lnTo>
                <a:lnTo>
                  <a:pt x="763716" y="1423541"/>
                </a:lnTo>
                <a:lnTo>
                  <a:pt x="725446" y="1404481"/>
                </a:lnTo>
                <a:lnTo>
                  <a:pt x="667332" y="1444568"/>
                </a:lnTo>
                <a:lnTo>
                  <a:pt x="591695" y="1466410"/>
                </a:lnTo>
                <a:lnTo>
                  <a:pt x="541652" y="1446105"/>
                </a:lnTo>
                <a:lnTo>
                  <a:pt x="498260" y="1462951"/>
                </a:lnTo>
                <a:lnTo>
                  <a:pt x="448977" y="1461480"/>
                </a:lnTo>
                <a:lnTo>
                  <a:pt x="441970" y="1434277"/>
                </a:lnTo>
                <a:lnTo>
                  <a:pt x="414509" y="1421573"/>
                </a:lnTo>
                <a:lnTo>
                  <a:pt x="255757" y="1473334"/>
                </a:lnTo>
                <a:lnTo>
                  <a:pt x="184881" y="1511909"/>
                </a:lnTo>
                <a:lnTo>
                  <a:pt x="165746" y="1495572"/>
                </a:lnTo>
                <a:lnTo>
                  <a:pt x="157952" y="1417912"/>
                </a:lnTo>
                <a:lnTo>
                  <a:pt x="199941" y="1406586"/>
                </a:lnTo>
                <a:lnTo>
                  <a:pt x="207395" y="1392126"/>
                </a:lnTo>
                <a:lnTo>
                  <a:pt x="174289" y="1343214"/>
                </a:lnTo>
                <a:lnTo>
                  <a:pt x="103716" y="1367892"/>
                </a:lnTo>
                <a:lnTo>
                  <a:pt x="51948" y="1340870"/>
                </a:lnTo>
                <a:lnTo>
                  <a:pt x="110090" y="1318619"/>
                </a:lnTo>
                <a:lnTo>
                  <a:pt x="144171" y="1257777"/>
                </a:lnTo>
                <a:lnTo>
                  <a:pt x="144752" y="1213613"/>
                </a:lnTo>
                <a:lnTo>
                  <a:pt x="140114" y="1176572"/>
                </a:lnTo>
                <a:lnTo>
                  <a:pt x="116634" y="1156937"/>
                </a:lnTo>
                <a:lnTo>
                  <a:pt x="36121" y="1143414"/>
                </a:lnTo>
                <a:lnTo>
                  <a:pt x="53366" y="1085088"/>
                </a:lnTo>
                <a:lnTo>
                  <a:pt x="0" y="1006451"/>
                </a:lnTo>
                <a:lnTo>
                  <a:pt x="28314" y="963894"/>
                </a:lnTo>
                <a:lnTo>
                  <a:pt x="7024" y="926358"/>
                </a:lnTo>
                <a:lnTo>
                  <a:pt x="63892" y="913241"/>
                </a:lnTo>
                <a:lnTo>
                  <a:pt x="66973" y="860544"/>
                </a:lnTo>
                <a:lnTo>
                  <a:pt x="131200" y="848756"/>
                </a:lnTo>
                <a:lnTo>
                  <a:pt x="211520" y="744522"/>
                </a:lnTo>
                <a:lnTo>
                  <a:pt x="250761" y="751950"/>
                </a:lnTo>
                <a:lnTo>
                  <a:pt x="278530" y="728208"/>
                </a:lnTo>
                <a:lnTo>
                  <a:pt x="332918" y="728852"/>
                </a:lnTo>
                <a:lnTo>
                  <a:pt x="347690" y="715835"/>
                </a:lnTo>
                <a:lnTo>
                  <a:pt x="313011" y="636146"/>
                </a:lnTo>
                <a:lnTo>
                  <a:pt x="354465" y="587854"/>
                </a:lnTo>
                <a:lnTo>
                  <a:pt x="326509" y="585137"/>
                </a:lnTo>
                <a:lnTo>
                  <a:pt x="325432" y="564067"/>
                </a:lnTo>
                <a:lnTo>
                  <a:pt x="363195" y="573438"/>
                </a:lnTo>
                <a:lnTo>
                  <a:pt x="372366" y="532009"/>
                </a:lnTo>
                <a:lnTo>
                  <a:pt x="355229" y="516126"/>
                </a:lnTo>
                <a:lnTo>
                  <a:pt x="361307" y="453874"/>
                </a:lnTo>
                <a:lnTo>
                  <a:pt x="423585" y="449812"/>
                </a:lnTo>
                <a:lnTo>
                  <a:pt x="465009" y="375378"/>
                </a:lnTo>
                <a:lnTo>
                  <a:pt x="479612" y="315640"/>
                </a:lnTo>
                <a:lnTo>
                  <a:pt x="545462" y="299457"/>
                </a:lnTo>
                <a:lnTo>
                  <a:pt x="505688" y="257349"/>
                </a:lnTo>
                <a:lnTo>
                  <a:pt x="516164" y="212811"/>
                </a:lnTo>
                <a:lnTo>
                  <a:pt x="481895" y="201763"/>
                </a:lnTo>
                <a:lnTo>
                  <a:pt x="516242" y="173295"/>
                </a:lnTo>
                <a:lnTo>
                  <a:pt x="482082" y="128087"/>
                </a:lnTo>
                <a:lnTo>
                  <a:pt x="513764" y="62497"/>
                </a:lnTo>
                <a:lnTo>
                  <a:pt x="577371" y="0"/>
                </a:lnTo>
                <a:lnTo>
                  <a:pt x="601883" y="12040"/>
                </a:lnTo>
                <a:lnTo>
                  <a:pt x="634211" y="87674"/>
                </a:lnTo>
                <a:lnTo>
                  <a:pt x="660444" y="89499"/>
                </a:lnTo>
                <a:lnTo>
                  <a:pt x="745393" y="46102"/>
                </a:lnTo>
                <a:lnTo>
                  <a:pt x="764927" y="50825"/>
                </a:lnTo>
                <a:lnTo>
                  <a:pt x="789153" y="106433"/>
                </a:lnTo>
                <a:lnTo>
                  <a:pt x="822637" y="107233"/>
                </a:lnTo>
                <a:lnTo>
                  <a:pt x="854526" y="165827"/>
                </a:lnTo>
                <a:lnTo>
                  <a:pt x="904857" y="172783"/>
                </a:lnTo>
                <a:lnTo>
                  <a:pt x="875960" y="230468"/>
                </a:lnTo>
                <a:lnTo>
                  <a:pt x="834844" y="268069"/>
                </a:lnTo>
                <a:lnTo>
                  <a:pt x="879704" y="295581"/>
                </a:lnTo>
                <a:lnTo>
                  <a:pt x="931316" y="276017"/>
                </a:lnTo>
                <a:lnTo>
                  <a:pt x="998718" y="294589"/>
                </a:lnTo>
                <a:lnTo>
                  <a:pt x="1014351" y="275939"/>
                </a:lnTo>
                <a:lnTo>
                  <a:pt x="1049114" y="272947"/>
                </a:lnTo>
                <a:lnTo>
                  <a:pt x="1085764" y="188650"/>
                </a:lnTo>
                <a:lnTo>
                  <a:pt x="1092654" y="226840"/>
                </a:lnTo>
                <a:lnTo>
                  <a:pt x="1115239" y="237394"/>
                </a:lnTo>
                <a:lnTo>
                  <a:pt x="1225144" y="217043"/>
                </a:lnTo>
                <a:lnTo>
                  <a:pt x="1234098" y="301238"/>
                </a:lnTo>
                <a:lnTo>
                  <a:pt x="1219189" y="336758"/>
                </a:lnTo>
                <a:lnTo>
                  <a:pt x="1239967" y="350905"/>
                </a:lnTo>
                <a:lnTo>
                  <a:pt x="1238143" y="381797"/>
                </a:lnTo>
                <a:lnTo>
                  <a:pt x="1216023" y="438524"/>
                </a:lnTo>
                <a:lnTo>
                  <a:pt x="1227510" y="479430"/>
                </a:lnTo>
                <a:lnTo>
                  <a:pt x="1188181" y="525073"/>
                </a:lnTo>
                <a:lnTo>
                  <a:pt x="1193691" y="581731"/>
                </a:lnTo>
                <a:lnTo>
                  <a:pt x="1278646" y="601141"/>
                </a:lnTo>
                <a:lnTo>
                  <a:pt x="1343580" y="562954"/>
                </a:lnTo>
                <a:lnTo>
                  <a:pt x="1372461" y="574515"/>
                </a:lnTo>
                <a:lnTo>
                  <a:pt x="1429046" y="512392"/>
                </a:lnTo>
                <a:lnTo>
                  <a:pt x="1462376" y="510865"/>
                </a:lnTo>
                <a:lnTo>
                  <a:pt x="1498166" y="483129"/>
                </a:lnTo>
                <a:lnTo>
                  <a:pt x="1482495" y="458638"/>
                </a:lnTo>
                <a:lnTo>
                  <a:pt x="1503888" y="425845"/>
                </a:lnTo>
                <a:close/>
              </a:path>
            </a:pathLst>
          </a:custGeom>
          <a:solidFill>
            <a:srgbClr val="4A76A3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3531681" y="3620270"/>
            <a:ext cx="1037563" cy="937442"/>
          </a:xfrm>
          <a:custGeom>
            <a:avLst/>
            <a:gdLst/>
            <a:ahLst/>
            <a:cxnLst/>
            <a:rect l="l" t="t" r="r" b="b"/>
            <a:pathLst>
              <a:path w="1037563" h="937442">
                <a:moveTo>
                  <a:pt x="916501" y="280433"/>
                </a:moveTo>
                <a:lnTo>
                  <a:pt x="954062" y="285426"/>
                </a:lnTo>
                <a:lnTo>
                  <a:pt x="952296" y="300693"/>
                </a:lnTo>
                <a:lnTo>
                  <a:pt x="975521" y="322026"/>
                </a:lnTo>
                <a:lnTo>
                  <a:pt x="1003315" y="311394"/>
                </a:lnTo>
                <a:lnTo>
                  <a:pt x="1037563" y="321622"/>
                </a:lnTo>
                <a:lnTo>
                  <a:pt x="983405" y="428015"/>
                </a:lnTo>
                <a:lnTo>
                  <a:pt x="967548" y="420343"/>
                </a:lnTo>
                <a:lnTo>
                  <a:pt x="958137" y="437843"/>
                </a:lnTo>
                <a:lnTo>
                  <a:pt x="980171" y="481454"/>
                </a:lnTo>
                <a:lnTo>
                  <a:pt x="922344" y="491264"/>
                </a:lnTo>
                <a:lnTo>
                  <a:pt x="841172" y="431384"/>
                </a:lnTo>
                <a:lnTo>
                  <a:pt x="793503" y="430410"/>
                </a:lnTo>
                <a:lnTo>
                  <a:pt x="761299" y="525426"/>
                </a:lnTo>
                <a:lnTo>
                  <a:pt x="718838" y="507737"/>
                </a:lnTo>
                <a:lnTo>
                  <a:pt x="670266" y="573814"/>
                </a:lnTo>
                <a:lnTo>
                  <a:pt x="672640" y="625212"/>
                </a:lnTo>
                <a:lnTo>
                  <a:pt x="640358" y="736338"/>
                </a:lnTo>
                <a:lnTo>
                  <a:pt x="651295" y="752650"/>
                </a:lnTo>
                <a:lnTo>
                  <a:pt x="591710" y="723829"/>
                </a:lnTo>
                <a:lnTo>
                  <a:pt x="546739" y="742588"/>
                </a:lnTo>
                <a:lnTo>
                  <a:pt x="520834" y="825092"/>
                </a:lnTo>
                <a:lnTo>
                  <a:pt x="497158" y="848290"/>
                </a:lnTo>
                <a:lnTo>
                  <a:pt x="512266" y="872445"/>
                </a:lnTo>
                <a:lnTo>
                  <a:pt x="481575" y="928314"/>
                </a:lnTo>
                <a:lnTo>
                  <a:pt x="465052" y="910375"/>
                </a:lnTo>
                <a:lnTo>
                  <a:pt x="421695" y="937442"/>
                </a:lnTo>
                <a:lnTo>
                  <a:pt x="386955" y="917432"/>
                </a:lnTo>
                <a:lnTo>
                  <a:pt x="392596" y="817157"/>
                </a:lnTo>
                <a:lnTo>
                  <a:pt x="363175" y="799541"/>
                </a:lnTo>
                <a:lnTo>
                  <a:pt x="345877" y="823084"/>
                </a:lnTo>
                <a:lnTo>
                  <a:pt x="289781" y="789868"/>
                </a:lnTo>
                <a:lnTo>
                  <a:pt x="283597" y="726776"/>
                </a:lnTo>
                <a:lnTo>
                  <a:pt x="218872" y="662974"/>
                </a:lnTo>
                <a:lnTo>
                  <a:pt x="235969" y="655085"/>
                </a:lnTo>
                <a:lnTo>
                  <a:pt x="254185" y="680038"/>
                </a:lnTo>
                <a:lnTo>
                  <a:pt x="293967" y="662810"/>
                </a:lnTo>
                <a:lnTo>
                  <a:pt x="307205" y="628350"/>
                </a:lnTo>
                <a:lnTo>
                  <a:pt x="302343" y="560093"/>
                </a:lnTo>
                <a:lnTo>
                  <a:pt x="285742" y="549739"/>
                </a:lnTo>
                <a:lnTo>
                  <a:pt x="237185" y="567032"/>
                </a:lnTo>
                <a:lnTo>
                  <a:pt x="168918" y="530874"/>
                </a:lnTo>
                <a:lnTo>
                  <a:pt x="179053" y="513558"/>
                </a:lnTo>
                <a:lnTo>
                  <a:pt x="74608" y="499608"/>
                </a:lnTo>
                <a:lnTo>
                  <a:pt x="64685" y="441481"/>
                </a:lnTo>
                <a:lnTo>
                  <a:pt x="94588" y="350491"/>
                </a:lnTo>
                <a:lnTo>
                  <a:pt x="88238" y="325134"/>
                </a:lnTo>
                <a:lnTo>
                  <a:pt x="54469" y="296644"/>
                </a:lnTo>
                <a:lnTo>
                  <a:pt x="20334" y="298970"/>
                </a:lnTo>
                <a:lnTo>
                  <a:pt x="0" y="256277"/>
                </a:lnTo>
                <a:lnTo>
                  <a:pt x="122776" y="168396"/>
                </a:lnTo>
                <a:lnTo>
                  <a:pt x="89986" y="139829"/>
                </a:lnTo>
                <a:lnTo>
                  <a:pt x="123250" y="124673"/>
                </a:lnTo>
                <a:lnTo>
                  <a:pt x="177227" y="143806"/>
                </a:lnTo>
                <a:lnTo>
                  <a:pt x="161808" y="124406"/>
                </a:lnTo>
                <a:lnTo>
                  <a:pt x="209335" y="87107"/>
                </a:lnTo>
                <a:lnTo>
                  <a:pt x="212396" y="55664"/>
                </a:lnTo>
                <a:lnTo>
                  <a:pt x="240157" y="37864"/>
                </a:lnTo>
                <a:lnTo>
                  <a:pt x="299841" y="47033"/>
                </a:lnTo>
                <a:lnTo>
                  <a:pt x="355749" y="0"/>
                </a:lnTo>
                <a:lnTo>
                  <a:pt x="414068" y="56974"/>
                </a:lnTo>
                <a:lnTo>
                  <a:pt x="481131" y="49660"/>
                </a:lnTo>
                <a:lnTo>
                  <a:pt x="514481" y="28478"/>
                </a:lnTo>
                <a:lnTo>
                  <a:pt x="579708" y="66279"/>
                </a:lnTo>
                <a:lnTo>
                  <a:pt x="635912" y="175589"/>
                </a:lnTo>
                <a:lnTo>
                  <a:pt x="699478" y="135321"/>
                </a:lnTo>
                <a:lnTo>
                  <a:pt x="692280" y="105902"/>
                </a:lnTo>
                <a:lnTo>
                  <a:pt x="718172" y="87894"/>
                </a:lnTo>
                <a:lnTo>
                  <a:pt x="747576" y="113955"/>
                </a:lnTo>
                <a:lnTo>
                  <a:pt x="783151" y="108571"/>
                </a:lnTo>
                <a:lnTo>
                  <a:pt x="793054" y="125213"/>
                </a:lnTo>
                <a:lnTo>
                  <a:pt x="766257" y="150325"/>
                </a:lnTo>
                <a:lnTo>
                  <a:pt x="790799" y="141424"/>
                </a:lnTo>
                <a:lnTo>
                  <a:pt x="819812" y="173341"/>
                </a:lnTo>
                <a:lnTo>
                  <a:pt x="808806" y="191527"/>
                </a:lnTo>
                <a:lnTo>
                  <a:pt x="822860" y="221345"/>
                </a:lnTo>
                <a:lnTo>
                  <a:pt x="843703" y="224128"/>
                </a:lnTo>
                <a:lnTo>
                  <a:pt x="837564" y="251743"/>
                </a:lnTo>
                <a:lnTo>
                  <a:pt x="869948" y="281213"/>
                </a:lnTo>
                <a:close/>
              </a:path>
            </a:pathLst>
          </a:custGeom>
          <a:solidFill>
            <a:srgbClr val="24507E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834944" y="1315373"/>
            <a:ext cx="1767525" cy="2415219"/>
          </a:xfrm>
          <a:custGeom>
            <a:avLst/>
            <a:gdLst/>
            <a:ahLst/>
            <a:cxnLst/>
            <a:rect l="l" t="t" r="r" b="b"/>
            <a:pathLst>
              <a:path w="1767525" h="2415219">
                <a:moveTo>
                  <a:pt x="1436442" y="146818"/>
                </a:moveTo>
                <a:lnTo>
                  <a:pt x="1416191" y="245369"/>
                </a:lnTo>
                <a:lnTo>
                  <a:pt x="1449304" y="309637"/>
                </a:lnTo>
                <a:lnTo>
                  <a:pt x="1444356" y="366426"/>
                </a:lnTo>
                <a:lnTo>
                  <a:pt x="1553959" y="402600"/>
                </a:lnTo>
                <a:lnTo>
                  <a:pt x="1599995" y="432314"/>
                </a:lnTo>
                <a:lnTo>
                  <a:pt x="1616723" y="469386"/>
                </a:lnTo>
                <a:lnTo>
                  <a:pt x="1597182" y="589827"/>
                </a:lnTo>
                <a:lnTo>
                  <a:pt x="1603833" y="682288"/>
                </a:lnTo>
                <a:lnTo>
                  <a:pt x="1589519" y="723498"/>
                </a:lnTo>
                <a:lnTo>
                  <a:pt x="1631218" y="751373"/>
                </a:lnTo>
                <a:lnTo>
                  <a:pt x="1651640" y="730996"/>
                </a:lnTo>
                <a:lnTo>
                  <a:pt x="1711906" y="739966"/>
                </a:lnTo>
                <a:lnTo>
                  <a:pt x="1718855" y="793099"/>
                </a:lnTo>
                <a:lnTo>
                  <a:pt x="1756307" y="829777"/>
                </a:lnTo>
                <a:lnTo>
                  <a:pt x="1767525" y="890056"/>
                </a:lnTo>
                <a:lnTo>
                  <a:pt x="1705868" y="940079"/>
                </a:lnTo>
                <a:lnTo>
                  <a:pt x="1674186" y="1005669"/>
                </a:lnTo>
                <a:lnTo>
                  <a:pt x="1708346" y="1050877"/>
                </a:lnTo>
                <a:lnTo>
                  <a:pt x="1673999" y="1079345"/>
                </a:lnTo>
                <a:lnTo>
                  <a:pt x="1708268" y="1090393"/>
                </a:lnTo>
                <a:lnTo>
                  <a:pt x="1697792" y="1134931"/>
                </a:lnTo>
                <a:lnTo>
                  <a:pt x="1737566" y="1177039"/>
                </a:lnTo>
                <a:lnTo>
                  <a:pt x="1671716" y="1193222"/>
                </a:lnTo>
                <a:lnTo>
                  <a:pt x="1657113" y="1252960"/>
                </a:lnTo>
                <a:lnTo>
                  <a:pt x="1615689" y="1327394"/>
                </a:lnTo>
                <a:lnTo>
                  <a:pt x="1553411" y="1331456"/>
                </a:lnTo>
                <a:lnTo>
                  <a:pt x="1547333" y="1393708"/>
                </a:lnTo>
                <a:lnTo>
                  <a:pt x="1564470" y="1409591"/>
                </a:lnTo>
                <a:lnTo>
                  <a:pt x="1555299" y="1451020"/>
                </a:lnTo>
                <a:lnTo>
                  <a:pt x="1517536" y="1441649"/>
                </a:lnTo>
                <a:lnTo>
                  <a:pt x="1518613" y="1462719"/>
                </a:lnTo>
                <a:lnTo>
                  <a:pt x="1546569" y="1465436"/>
                </a:lnTo>
                <a:lnTo>
                  <a:pt x="1505115" y="1513728"/>
                </a:lnTo>
                <a:lnTo>
                  <a:pt x="1539794" y="1593417"/>
                </a:lnTo>
                <a:lnTo>
                  <a:pt x="1525022" y="1606434"/>
                </a:lnTo>
                <a:lnTo>
                  <a:pt x="1470634" y="1605790"/>
                </a:lnTo>
                <a:lnTo>
                  <a:pt x="1442865" y="1629532"/>
                </a:lnTo>
                <a:lnTo>
                  <a:pt x="1403624" y="1622104"/>
                </a:lnTo>
                <a:lnTo>
                  <a:pt x="1323304" y="1726338"/>
                </a:lnTo>
                <a:lnTo>
                  <a:pt x="1259077" y="1738126"/>
                </a:lnTo>
                <a:lnTo>
                  <a:pt x="1255996" y="1790823"/>
                </a:lnTo>
                <a:lnTo>
                  <a:pt x="1199128" y="1803940"/>
                </a:lnTo>
                <a:lnTo>
                  <a:pt x="1220418" y="1841476"/>
                </a:lnTo>
                <a:lnTo>
                  <a:pt x="1192104" y="1884033"/>
                </a:lnTo>
                <a:lnTo>
                  <a:pt x="1208330" y="1918531"/>
                </a:lnTo>
                <a:lnTo>
                  <a:pt x="1143578" y="1930536"/>
                </a:lnTo>
                <a:lnTo>
                  <a:pt x="1103698" y="1962165"/>
                </a:lnTo>
                <a:lnTo>
                  <a:pt x="1075810" y="2002398"/>
                </a:lnTo>
                <a:lnTo>
                  <a:pt x="1069874" y="2060068"/>
                </a:lnTo>
                <a:lnTo>
                  <a:pt x="1033703" y="2096711"/>
                </a:lnTo>
                <a:lnTo>
                  <a:pt x="876732" y="2172595"/>
                </a:lnTo>
                <a:lnTo>
                  <a:pt x="866589" y="2197684"/>
                </a:lnTo>
                <a:lnTo>
                  <a:pt x="892037" y="2247704"/>
                </a:lnTo>
                <a:lnTo>
                  <a:pt x="833850" y="2342209"/>
                </a:lnTo>
                <a:lnTo>
                  <a:pt x="803855" y="2352023"/>
                </a:lnTo>
                <a:lnTo>
                  <a:pt x="750058" y="2305099"/>
                </a:lnTo>
                <a:lnTo>
                  <a:pt x="706901" y="2332828"/>
                </a:lnTo>
                <a:lnTo>
                  <a:pt x="643166" y="2415219"/>
                </a:lnTo>
                <a:lnTo>
                  <a:pt x="565573" y="2360241"/>
                </a:lnTo>
                <a:lnTo>
                  <a:pt x="627639" y="2229477"/>
                </a:lnTo>
                <a:lnTo>
                  <a:pt x="569343" y="2185018"/>
                </a:lnTo>
                <a:lnTo>
                  <a:pt x="575683" y="2106775"/>
                </a:lnTo>
                <a:lnTo>
                  <a:pt x="544198" y="2103901"/>
                </a:lnTo>
                <a:lnTo>
                  <a:pt x="533460" y="2083719"/>
                </a:lnTo>
                <a:lnTo>
                  <a:pt x="556495" y="2011327"/>
                </a:lnTo>
                <a:lnTo>
                  <a:pt x="552693" y="1979721"/>
                </a:lnTo>
                <a:lnTo>
                  <a:pt x="493027" y="1998179"/>
                </a:lnTo>
                <a:lnTo>
                  <a:pt x="397549" y="1911110"/>
                </a:lnTo>
                <a:lnTo>
                  <a:pt x="371329" y="1907906"/>
                </a:lnTo>
                <a:lnTo>
                  <a:pt x="366076" y="1859549"/>
                </a:lnTo>
                <a:lnTo>
                  <a:pt x="329819" y="1842922"/>
                </a:lnTo>
                <a:lnTo>
                  <a:pt x="332247" y="1815357"/>
                </a:lnTo>
                <a:lnTo>
                  <a:pt x="365385" y="1783324"/>
                </a:lnTo>
                <a:lnTo>
                  <a:pt x="376363" y="1692882"/>
                </a:lnTo>
                <a:lnTo>
                  <a:pt x="313702" y="1643013"/>
                </a:lnTo>
                <a:lnTo>
                  <a:pt x="290338" y="1575488"/>
                </a:lnTo>
                <a:lnTo>
                  <a:pt x="309983" y="1559335"/>
                </a:lnTo>
                <a:lnTo>
                  <a:pt x="305537" y="1512646"/>
                </a:lnTo>
                <a:lnTo>
                  <a:pt x="319046" y="1480260"/>
                </a:lnTo>
                <a:lnTo>
                  <a:pt x="347693" y="1462194"/>
                </a:lnTo>
                <a:lnTo>
                  <a:pt x="358572" y="1358836"/>
                </a:lnTo>
                <a:lnTo>
                  <a:pt x="349502" y="1338886"/>
                </a:lnTo>
                <a:lnTo>
                  <a:pt x="292793" y="1305842"/>
                </a:lnTo>
                <a:lnTo>
                  <a:pt x="240361" y="1296304"/>
                </a:lnTo>
                <a:lnTo>
                  <a:pt x="217701" y="1218909"/>
                </a:lnTo>
                <a:lnTo>
                  <a:pt x="235315" y="1183480"/>
                </a:lnTo>
                <a:lnTo>
                  <a:pt x="260955" y="1186704"/>
                </a:lnTo>
                <a:lnTo>
                  <a:pt x="231170" y="1146280"/>
                </a:lnTo>
                <a:lnTo>
                  <a:pt x="230915" y="1112687"/>
                </a:lnTo>
                <a:lnTo>
                  <a:pt x="265239" y="1104286"/>
                </a:lnTo>
                <a:lnTo>
                  <a:pt x="268842" y="1086362"/>
                </a:lnTo>
                <a:lnTo>
                  <a:pt x="225702" y="1060513"/>
                </a:lnTo>
                <a:lnTo>
                  <a:pt x="213841" y="994448"/>
                </a:lnTo>
                <a:lnTo>
                  <a:pt x="239165" y="980312"/>
                </a:lnTo>
                <a:lnTo>
                  <a:pt x="250703" y="950224"/>
                </a:lnTo>
                <a:lnTo>
                  <a:pt x="245127" y="908136"/>
                </a:lnTo>
                <a:lnTo>
                  <a:pt x="298203" y="766382"/>
                </a:lnTo>
                <a:lnTo>
                  <a:pt x="259446" y="713718"/>
                </a:lnTo>
                <a:lnTo>
                  <a:pt x="200900" y="695877"/>
                </a:lnTo>
                <a:lnTo>
                  <a:pt x="185671" y="668669"/>
                </a:lnTo>
                <a:lnTo>
                  <a:pt x="61505" y="599955"/>
                </a:lnTo>
                <a:lnTo>
                  <a:pt x="57234" y="546799"/>
                </a:lnTo>
                <a:lnTo>
                  <a:pt x="0" y="452877"/>
                </a:lnTo>
                <a:lnTo>
                  <a:pt x="42741" y="367330"/>
                </a:lnTo>
                <a:lnTo>
                  <a:pt x="145784" y="351222"/>
                </a:lnTo>
                <a:lnTo>
                  <a:pt x="271713" y="304538"/>
                </a:lnTo>
                <a:lnTo>
                  <a:pt x="373698" y="180143"/>
                </a:lnTo>
                <a:lnTo>
                  <a:pt x="419840" y="156966"/>
                </a:lnTo>
                <a:lnTo>
                  <a:pt x="544094" y="144608"/>
                </a:lnTo>
                <a:lnTo>
                  <a:pt x="640650" y="100181"/>
                </a:lnTo>
                <a:lnTo>
                  <a:pt x="743771" y="76638"/>
                </a:lnTo>
                <a:lnTo>
                  <a:pt x="802155" y="2099"/>
                </a:lnTo>
                <a:lnTo>
                  <a:pt x="831665" y="0"/>
                </a:lnTo>
                <a:lnTo>
                  <a:pt x="990455" y="73116"/>
                </a:lnTo>
                <a:lnTo>
                  <a:pt x="1003658" y="143376"/>
                </a:lnTo>
                <a:lnTo>
                  <a:pt x="943099" y="212193"/>
                </a:lnTo>
                <a:lnTo>
                  <a:pt x="920558" y="290285"/>
                </a:lnTo>
                <a:lnTo>
                  <a:pt x="1039021" y="348475"/>
                </a:lnTo>
                <a:lnTo>
                  <a:pt x="1092054" y="395679"/>
                </a:lnTo>
                <a:lnTo>
                  <a:pt x="1205605" y="372209"/>
                </a:lnTo>
                <a:lnTo>
                  <a:pt x="1282529" y="225394"/>
                </a:lnTo>
                <a:lnTo>
                  <a:pt x="1322451" y="209970"/>
                </a:lnTo>
                <a:lnTo>
                  <a:pt x="1376889" y="156456"/>
                </a:lnTo>
                <a:close/>
              </a:path>
            </a:pathLst>
          </a:custGeom>
          <a:solidFill>
            <a:srgbClr val="35638F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3706241" y="4050680"/>
            <a:ext cx="1306137" cy="1952842"/>
          </a:xfrm>
          <a:custGeom>
            <a:avLst/>
            <a:gdLst/>
            <a:ahLst/>
            <a:cxnLst/>
            <a:rect l="l" t="t" r="r" b="b"/>
            <a:pathLst>
              <a:path w="1306137" h="1952842">
                <a:moveTo>
                  <a:pt x="747784" y="60854"/>
                </a:moveTo>
                <a:lnTo>
                  <a:pt x="706292" y="160765"/>
                </a:lnTo>
                <a:lnTo>
                  <a:pt x="760776" y="189773"/>
                </a:lnTo>
                <a:lnTo>
                  <a:pt x="809867" y="189637"/>
                </a:lnTo>
                <a:lnTo>
                  <a:pt x="787084" y="243207"/>
                </a:lnTo>
                <a:lnTo>
                  <a:pt x="843399" y="268248"/>
                </a:lnTo>
                <a:lnTo>
                  <a:pt x="847401" y="299663"/>
                </a:lnTo>
                <a:lnTo>
                  <a:pt x="830087" y="331971"/>
                </a:lnTo>
                <a:lnTo>
                  <a:pt x="874713" y="361981"/>
                </a:lnTo>
                <a:lnTo>
                  <a:pt x="887053" y="299812"/>
                </a:lnTo>
                <a:lnTo>
                  <a:pt x="904556" y="287144"/>
                </a:lnTo>
                <a:lnTo>
                  <a:pt x="1005656" y="296285"/>
                </a:lnTo>
                <a:lnTo>
                  <a:pt x="1027243" y="320521"/>
                </a:lnTo>
                <a:lnTo>
                  <a:pt x="1081411" y="322888"/>
                </a:lnTo>
                <a:lnTo>
                  <a:pt x="1079501" y="253148"/>
                </a:lnTo>
                <a:lnTo>
                  <a:pt x="1114380" y="225810"/>
                </a:lnTo>
                <a:lnTo>
                  <a:pt x="1144697" y="243525"/>
                </a:lnTo>
                <a:lnTo>
                  <a:pt x="1177937" y="237762"/>
                </a:lnTo>
                <a:lnTo>
                  <a:pt x="1221987" y="254520"/>
                </a:lnTo>
                <a:lnTo>
                  <a:pt x="1236719" y="274024"/>
                </a:lnTo>
                <a:lnTo>
                  <a:pt x="1242154" y="293176"/>
                </a:lnTo>
                <a:lnTo>
                  <a:pt x="1222976" y="324253"/>
                </a:lnTo>
                <a:lnTo>
                  <a:pt x="1259942" y="346295"/>
                </a:lnTo>
                <a:lnTo>
                  <a:pt x="1243052" y="414521"/>
                </a:lnTo>
                <a:lnTo>
                  <a:pt x="1306137" y="440913"/>
                </a:lnTo>
                <a:lnTo>
                  <a:pt x="1305208" y="475504"/>
                </a:lnTo>
                <a:lnTo>
                  <a:pt x="1263979" y="473599"/>
                </a:lnTo>
                <a:lnTo>
                  <a:pt x="1218018" y="507739"/>
                </a:lnTo>
                <a:lnTo>
                  <a:pt x="1208864" y="530689"/>
                </a:lnTo>
                <a:lnTo>
                  <a:pt x="1188246" y="515795"/>
                </a:lnTo>
                <a:lnTo>
                  <a:pt x="1122739" y="529586"/>
                </a:lnTo>
                <a:lnTo>
                  <a:pt x="1085768" y="551835"/>
                </a:lnTo>
                <a:lnTo>
                  <a:pt x="1079708" y="574696"/>
                </a:lnTo>
                <a:lnTo>
                  <a:pt x="1083228" y="595401"/>
                </a:lnTo>
                <a:lnTo>
                  <a:pt x="1140206" y="610991"/>
                </a:lnTo>
                <a:lnTo>
                  <a:pt x="1166663" y="633969"/>
                </a:lnTo>
                <a:lnTo>
                  <a:pt x="1162841" y="663915"/>
                </a:lnTo>
                <a:lnTo>
                  <a:pt x="1220337" y="712684"/>
                </a:lnTo>
                <a:lnTo>
                  <a:pt x="1257903" y="797461"/>
                </a:lnTo>
                <a:lnTo>
                  <a:pt x="1229150" y="809262"/>
                </a:lnTo>
                <a:lnTo>
                  <a:pt x="1236878" y="837208"/>
                </a:lnTo>
                <a:lnTo>
                  <a:pt x="1220284" y="883360"/>
                </a:lnTo>
                <a:lnTo>
                  <a:pt x="1149390" y="906080"/>
                </a:lnTo>
                <a:lnTo>
                  <a:pt x="1112546" y="879515"/>
                </a:lnTo>
                <a:lnTo>
                  <a:pt x="1139941" y="813478"/>
                </a:lnTo>
                <a:lnTo>
                  <a:pt x="1118218" y="792130"/>
                </a:lnTo>
                <a:lnTo>
                  <a:pt x="1128812" y="756383"/>
                </a:lnTo>
                <a:lnTo>
                  <a:pt x="1146267" y="746324"/>
                </a:lnTo>
                <a:lnTo>
                  <a:pt x="1112019" y="717326"/>
                </a:lnTo>
                <a:lnTo>
                  <a:pt x="1085170" y="749167"/>
                </a:lnTo>
                <a:lnTo>
                  <a:pt x="1025921" y="700083"/>
                </a:lnTo>
                <a:lnTo>
                  <a:pt x="1001049" y="741696"/>
                </a:lnTo>
                <a:lnTo>
                  <a:pt x="966313" y="728781"/>
                </a:lnTo>
                <a:lnTo>
                  <a:pt x="924100" y="764311"/>
                </a:lnTo>
                <a:lnTo>
                  <a:pt x="906241" y="737730"/>
                </a:lnTo>
                <a:lnTo>
                  <a:pt x="833044" y="732997"/>
                </a:lnTo>
                <a:lnTo>
                  <a:pt x="790046" y="825917"/>
                </a:lnTo>
                <a:lnTo>
                  <a:pt x="783627" y="924150"/>
                </a:lnTo>
                <a:lnTo>
                  <a:pt x="753625" y="932070"/>
                </a:lnTo>
                <a:lnTo>
                  <a:pt x="734405" y="915037"/>
                </a:lnTo>
                <a:lnTo>
                  <a:pt x="705770" y="935703"/>
                </a:lnTo>
                <a:lnTo>
                  <a:pt x="687420" y="984086"/>
                </a:lnTo>
                <a:lnTo>
                  <a:pt x="727759" y="1018523"/>
                </a:lnTo>
                <a:lnTo>
                  <a:pt x="645527" y="1089117"/>
                </a:lnTo>
                <a:lnTo>
                  <a:pt x="622355" y="1153564"/>
                </a:lnTo>
                <a:lnTo>
                  <a:pt x="634037" y="1164249"/>
                </a:lnTo>
                <a:lnTo>
                  <a:pt x="649107" y="1151876"/>
                </a:lnTo>
                <a:lnTo>
                  <a:pt x="672208" y="1159642"/>
                </a:lnTo>
                <a:lnTo>
                  <a:pt x="684218" y="1195951"/>
                </a:lnTo>
                <a:lnTo>
                  <a:pt x="653429" y="1225244"/>
                </a:lnTo>
                <a:lnTo>
                  <a:pt x="592762" y="1233051"/>
                </a:lnTo>
                <a:lnTo>
                  <a:pt x="579059" y="1299700"/>
                </a:lnTo>
                <a:lnTo>
                  <a:pt x="557297" y="1315000"/>
                </a:lnTo>
                <a:lnTo>
                  <a:pt x="554078" y="1422057"/>
                </a:lnTo>
                <a:lnTo>
                  <a:pt x="538836" y="1435281"/>
                </a:lnTo>
                <a:lnTo>
                  <a:pt x="535727" y="1470223"/>
                </a:lnTo>
                <a:lnTo>
                  <a:pt x="555142" y="1484180"/>
                </a:lnTo>
                <a:lnTo>
                  <a:pt x="529447" y="1500098"/>
                </a:lnTo>
                <a:lnTo>
                  <a:pt x="520160" y="1481357"/>
                </a:lnTo>
                <a:lnTo>
                  <a:pt x="506122" y="1508768"/>
                </a:lnTo>
                <a:lnTo>
                  <a:pt x="512659" y="1538699"/>
                </a:lnTo>
                <a:lnTo>
                  <a:pt x="550588" y="1575826"/>
                </a:lnTo>
                <a:lnTo>
                  <a:pt x="535813" y="1636572"/>
                </a:lnTo>
                <a:lnTo>
                  <a:pt x="486787" y="1710922"/>
                </a:lnTo>
                <a:lnTo>
                  <a:pt x="502501" y="1718907"/>
                </a:lnTo>
                <a:lnTo>
                  <a:pt x="466958" y="1739354"/>
                </a:lnTo>
                <a:lnTo>
                  <a:pt x="550336" y="1764797"/>
                </a:lnTo>
                <a:lnTo>
                  <a:pt x="559972" y="1781810"/>
                </a:lnTo>
                <a:lnTo>
                  <a:pt x="550364" y="1807687"/>
                </a:lnTo>
                <a:lnTo>
                  <a:pt x="523546" y="1820507"/>
                </a:lnTo>
                <a:lnTo>
                  <a:pt x="509636" y="1908257"/>
                </a:lnTo>
                <a:lnTo>
                  <a:pt x="477583" y="1945679"/>
                </a:lnTo>
                <a:lnTo>
                  <a:pt x="439535" y="1895202"/>
                </a:lnTo>
                <a:lnTo>
                  <a:pt x="422060" y="1897413"/>
                </a:lnTo>
                <a:lnTo>
                  <a:pt x="382236" y="1935352"/>
                </a:lnTo>
                <a:lnTo>
                  <a:pt x="347962" y="1934381"/>
                </a:lnTo>
                <a:lnTo>
                  <a:pt x="331247" y="1952842"/>
                </a:lnTo>
                <a:lnTo>
                  <a:pt x="341455" y="1807384"/>
                </a:lnTo>
                <a:lnTo>
                  <a:pt x="271440" y="1836838"/>
                </a:lnTo>
                <a:lnTo>
                  <a:pt x="193368" y="1832716"/>
                </a:lnTo>
                <a:lnTo>
                  <a:pt x="164408" y="1800738"/>
                </a:lnTo>
                <a:lnTo>
                  <a:pt x="167759" y="1713172"/>
                </a:lnTo>
                <a:lnTo>
                  <a:pt x="143896" y="1678054"/>
                </a:lnTo>
                <a:lnTo>
                  <a:pt x="142104" y="1587001"/>
                </a:lnTo>
                <a:lnTo>
                  <a:pt x="171251" y="1472022"/>
                </a:lnTo>
                <a:lnTo>
                  <a:pt x="195417" y="1459184"/>
                </a:lnTo>
                <a:lnTo>
                  <a:pt x="251308" y="1329233"/>
                </a:lnTo>
                <a:lnTo>
                  <a:pt x="159731" y="1287098"/>
                </a:lnTo>
                <a:lnTo>
                  <a:pt x="120459" y="1330585"/>
                </a:lnTo>
                <a:lnTo>
                  <a:pt x="86975" y="1314289"/>
                </a:lnTo>
                <a:lnTo>
                  <a:pt x="97479" y="1230157"/>
                </a:lnTo>
                <a:lnTo>
                  <a:pt x="118398" y="1217345"/>
                </a:lnTo>
                <a:lnTo>
                  <a:pt x="128730" y="1047688"/>
                </a:lnTo>
                <a:lnTo>
                  <a:pt x="55702" y="883428"/>
                </a:lnTo>
                <a:lnTo>
                  <a:pt x="44234" y="874526"/>
                </a:lnTo>
                <a:lnTo>
                  <a:pt x="0" y="922016"/>
                </a:lnTo>
                <a:lnTo>
                  <a:pt x="4501" y="849412"/>
                </a:lnTo>
                <a:lnTo>
                  <a:pt x="40487" y="795872"/>
                </a:lnTo>
                <a:lnTo>
                  <a:pt x="12741" y="754264"/>
                </a:lnTo>
                <a:lnTo>
                  <a:pt x="110700" y="621840"/>
                </a:lnTo>
                <a:lnTo>
                  <a:pt x="95612" y="587539"/>
                </a:lnTo>
                <a:lnTo>
                  <a:pt x="131949" y="550291"/>
                </a:lnTo>
                <a:lnTo>
                  <a:pt x="153196" y="502085"/>
                </a:lnTo>
                <a:lnTo>
                  <a:pt x="178210" y="433846"/>
                </a:lnTo>
                <a:lnTo>
                  <a:pt x="171317" y="392674"/>
                </a:lnTo>
                <a:lnTo>
                  <a:pt x="188615" y="369131"/>
                </a:lnTo>
                <a:lnTo>
                  <a:pt x="218036" y="386747"/>
                </a:lnTo>
                <a:lnTo>
                  <a:pt x="212395" y="487022"/>
                </a:lnTo>
                <a:lnTo>
                  <a:pt x="247135" y="507032"/>
                </a:lnTo>
                <a:lnTo>
                  <a:pt x="290492" y="479965"/>
                </a:lnTo>
                <a:lnTo>
                  <a:pt x="307015" y="497904"/>
                </a:lnTo>
                <a:lnTo>
                  <a:pt x="337706" y="442035"/>
                </a:lnTo>
                <a:lnTo>
                  <a:pt x="322598" y="417880"/>
                </a:lnTo>
                <a:lnTo>
                  <a:pt x="346274" y="394682"/>
                </a:lnTo>
                <a:lnTo>
                  <a:pt x="372179" y="312178"/>
                </a:lnTo>
                <a:lnTo>
                  <a:pt x="417150" y="293419"/>
                </a:lnTo>
                <a:lnTo>
                  <a:pt x="476735" y="322240"/>
                </a:lnTo>
                <a:lnTo>
                  <a:pt x="465798" y="305928"/>
                </a:lnTo>
                <a:lnTo>
                  <a:pt x="498080" y="194802"/>
                </a:lnTo>
                <a:lnTo>
                  <a:pt x="495706" y="143404"/>
                </a:lnTo>
                <a:lnTo>
                  <a:pt x="544278" y="77327"/>
                </a:lnTo>
                <a:lnTo>
                  <a:pt x="586739" y="95016"/>
                </a:lnTo>
                <a:lnTo>
                  <a:pt x="618943" y="0"/>
                </a:lnTo>
                <a:lnTo>
                  <a:pt x="666612" y="974"/>
                </a:lnTo>
                <a:lnTo>
                  <a:pt x="703146" y="19543"/>
                </a:lnTo>
                <a:lnTo>
                  <a:pt x="714838" y="47767"/>
                </a:lnTo>
                <a:lnTo>
                  <a:pt x="740044" y="49884"/>
                </a:lnTo>
                <a:close/>
              </a:path>
            </a:pathLst>
          </a:custGeom>
          <a:solidFill>
            <a:srgbClr val="4A76A3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4173199" y="4750763"/>
            <a:ext cx="1282022" cy="1271147"/>
          </a:xfrm>
          <a:custGeom>
            <a:avLst/>
            <a:gdLst/>
            <a:ahLst/>
            <a:cxnLst/>
            <a:rect l="l" t="t" r="r" b="b"/>
            <a:pathLst>
              <a:path w="1282022" h="1271147">
                <a:moveTo>
                  <a:pt x="708117" y="199757"/>
                </a:moveTo>
                <a:lnTo>
                  <a:pt x="726460" y="226169"/>
                </a:lnTo>
                <a:lnTo>
                  <a:pt x="715376" y="278990"/>
                </a:lnTo>
                <a:lnTo>
                  <a:pt x="754184" y="305368"/>
                </a:lnTo>
                <a:lnTo>
                  <a:pt x="840632" y="429385"/>
                </a:lnTo>
                <a:lnTo>
                  <a:pt x="920475" y="416664"/>
                </a:lnTo>
                <a:lnTo>
                  <a:pt x="950456" y="388463"/>
                </a:lnTo>
                <a:lnTo>
                  <a:pt x="965630" y="345422"/>
                </a:lnTo>
                <a:lnTo>
                  <a:pt x="1024448" y="395538"/>
                </a:lnTo>
                <a:lnTo>
                  <a:pt x="1040543" y="393641"/>
                </a:lnTo>
                <a:lnTo>
                  <a:pt x="1054213" y="310687"/>
                </a:lnTo>
                <a:lnTo>
                  <a:pt x="1097754" y="275409"/>
                </a:lnTo>
                <a:lnTo>
                  <a:pt x="1105596" y="317984"/>
                </a:lnTo>
                <a:lnTo>
                  <a:pt x="1179951" y="294936"/>
                </a:lnTo>
                <a:lnTo>
                  <a:pt x="1258151" y="323709"/>
                </a:lnTo>
                <a:lnTo>
                  <a:pt x="1230957" y="373416"/>
                </a:lnTo>
                <a:lnTo>
                  <a:pt x="1246583" y="383316"/>
                </a:lnTo>
                <a:lnTo>
                  <a:pt x="1228268" y="447713"/>
                </a:lnTo>
                <a:lnTo>
                  <a:pt x="1259314" y="475790"/>
                </a:lnTo>
                <a:lnTo>
                  <a:pt x="1269008" y="519901"/>
                </a:lnTo>
                <a:lnTo>
                  <a:pt x="1248397" y="572830"/>
                </a:lnTo>
                <a:lnTo>
                  <a:pt x="1282022" y="612823"/>
                </a:lnTo>
                <a:lnTo>
                  <a:pt x="1250642" y="679473"/>
                </a:lnTo>
                <a:lnTo>
                  <a:pt x="1271029" y="703866"/>
                </a:lnTo>
                <a:lnTo>
                  <a:pt x="1186437" y="855473"/>
                </a:lnTo>
                <a:lnTo>
                  <a:pt x="1184570" y="867609"/>
                </a:lnTo>
                <a:lnTo>
                  <a:pt x="1207056" y="867947"/>
                </a:lnTo>
                <a:lnTo>
                  <a:pt x="1206922" y="889887"/>
                </a:lnTo>
                <a:lnTo>
                  <a:pt x="1152732" y="945824"/>
                </a:lnTo>
                <a:lnTo>
                  <a:pt x="1179224" y="966200"/>
                </a:lnTo>
                <a:lnTo>
                  <a:pt x="1183390" y="990682"/>
                </a:lnTo>
                <a:lnTo>
                  <a:pt x="1048655" y="1105999"/>
                </a:lnTo>
                <a:lnTo>
                  <a:pt x="958662" y="1133685"/>
                </a:lnTo>
                <a:lnTo>
                  <a:pt x="942658" y="1197859"/>
                </a:lnTo>
                <a:lnTo>
                  <a:pt x="902213" y="1226562"/>
                </a:lnTo>
                <a:lnTo>
                  <a:pt x="869193" y="1218518"/>
                </a:lnTo>
                <a:lnTo>
                  <a:pt x="838760" y="1252509"/>
                </a:lnTo>
                <a:lnTo>
                  <a:pt x="778264" y="1271147"/>
                </a:lnTo>
                <a:lnTo>
                  <a:pt x="770558" y="1248440"/>
                </a:lnTo>
                <a:lnTo>
                  <a:pt x="729892" y="1240974"/>
                </a:lnTo>
                <a:lnTo>
                  <a:pt x="729841" y="1230008"/>
                </a:lnTo>
                <a:lnTo>
                  <a:pt x="799412" y="1206236"/>
                </a:lnTo>
                <a:lnTo>
                  <a:pt x="813375" y="1182557"/>
                </a:lnTo>
                <a:lnTo>
                  <a:pt x="776909" y="1159867"/>
                </a:lnTo>
                <a:lnTo>
                  <a:pt x="829548" y="1133723"/>
                </a:lnTo>
                <a:lnTo>
                  <a:pt x="825728" y="1123595"/>
                </a:lnTo>
                <a:lnTo>
                  <a:pt x="746942" y="1116394"/>
                </a:lnTo>
                <a:lnTo>
                  <a:pt x="720793" y="1090941"/>
                </a:lnTo>
                <a:lnTo>
                  <a:pt x="698128" y="1099810"/>
                </a:lnTo>
                <a:lnTo>
                  <a:pt x="658874" y="1084424"/>
                </a:lnTo>
                <a:lnTo>
                  <a:pt x="564246" y="1004662"/>
                </a:lnTo>
                <a:lnTo>
                  <a:pt x="533626" y="1010198"/>
                </a:lnTo>
                <a:lnTo>
                  <a:pt x="506720" y="979449"/>
                </a:lnTo>
                <a:lnTo>
                  <a:pt x="465836" y="970066"/>
                </a:lnTo>
                <a:lnTo>
                  <a:pt x="405242" y="911616"/>
                </a:lnTo>
                <a:lnTo>
                  <a:pt x="364272" y="919188"/>
                </a:lnTo>
                <a:lnTo>
                  <a:pt x="334636" y="883673"/>
                </a:lnTo>
                <a:lnTo>
                  <a:pt x="288398" y="874237"/>
                </a:lnTo>
                <a:lnTo>
                  <a:pt x="295536" y="913715"/>
                </a:lnTo>
                <a:lnTo>
                  <a:pt x="269561" y="931036"/>
                </a:lnTo>
                <a:lnTo>
                  <a:pt x="306963" y="957829"/>
                </a:lnTo>
                <a:lnTo>
                  <a:pt x="301856" y="1003224"/>
                </a:lnTo>
                <a:lnTo>
                  <a:pt x="287278" y="1012698"/>
                </a:lnTo>
                <a:lnTo>
                  <a:pt x="244658" y="995688"/>
                </a:lnTo>
                <a:lnTo>
                  <a:pt x="239347" y="1082116"/>
                </a:lnTo>
                <a:lnTo>
                  <a:pt x="256454" y="1127196"/>
                </a:lnTo>
                <a:lnTo>
                  <a:pt x="242667" y="1153203"/>
                </a:lnTo>
                <a:lnTo>
                  <a:pt x="186824" y="1191529"/>
                </a:lnTo>
                <a:lnTo>
                  <a:pt x="189337" y="1224607"/>
                </a:lnTo>
                <a:lnTo>
                  <a:pt x="213054" y="1245916"/>
                </a:lnTo>
                <a:lnTo>
                  <a:pt x="146551" y="1245172"/>
                </a:lnTo>
                <a:lnTo>
                  <a:pt x="97906" y="1221327"/>
                </a:lnTo>
                <a:lnTo>
                  <a:pt x="92143" y="1195218"/>
                </a:lnTo>
                <a:lnTo>
                  <a:pt x="63060" y="1219048"/>
                </a:lnTo>
                <a:lnTo>
                  <a:pt x="42678" y="1208174"/>
                </a:lnTo>
                <a:lnTo>
                  <a:pt x="56588" y="1120424"/>
                </a:lnTo>
                <a:lnTo>
                  <a:pt x="83406" y="1107604"/>
                </a:lnTo>
                <a:lnTo>
                  <a:pt x="93014" y="1081727"/>
                </a:lnTo>
                <a:lnTo>
                  <a:pt x="83378" y="1064714"/>
                </a:lnTo>
                <a:lnTo>
                  <a:pt x="0" y="1039271"/>
                </a:lnTo>
                <a:lnTo>
                  <a:pt x="35543" y="1018824"/>
                </a:lnTo>
                <a:lnTo>
                  <a:pt x="19829" y="1010839"/>
                </a:lnTo>
                <a:lnTo>
                  <a:pt x="68855" y="936489"/>
                </a:lnTo>
                <a:lnTo>
                  <a:pt x="83630" y="875743"/>
                </a:lnTo>
                <a:lnTo>
                  <a:pt x="45701" y="838616"/>
                </a:lnTo>
                <a:lnTo>
                  <a:pt x="39164" y="808685"/>
                </a:lnTo>
                <a:lnTo>
                  <a:pt x="53202" y="781274"/>
                </a:lnTo>
                <a:lnTo>
                  <a:pt x="62489" y="800015"/>
                </a:lnTo>
                <a:lnTo>
                  <a:pt x="88184" y="784097"/>
                </a:lnTo>
                <a:lnTo>
                  <a:pt x="68769" y="770140"/>
                </a:lnTo>
                <a:lnTo>
                  <a:pt x="71878" y="735198"/>
                </a:lnTo>
                <a:lnTo>
                  <a:pt x="87120" y="721974"/>
                </a:lnTo>
                <a:lnTo>
                  <a:pt x="90339" y="614917"/>
                </a:lnTo>
                <a:lnTo>
                  <a:pt x="112101" y="599617"/>
                </a:lnTo>
                <a:lnTo>
                  <a:pt x="125804" y="532968"/>
                </a:lnTo>
                <a:lnTo>
                  <a:pt x="186471" y="525161"/>
                </a:lnTo>
                <a:lnTo>
                  <a:pt x="217260" y="495868"/>
                </a:lnTo>
                <a:lnTo>
                  <a:pt x="205250" y="459559"/>
                </a:lnTo>
                <a:lnTo>
                  <a:pt x="182149" y="451793"/>
                </a:lnTo>
                <a:lnTo>
                  <a:pt x="167079" y="464166"/>
                </a:lnTo>
                <a:lnTo>
                  <a:pt x="155397" y="453481"/>
                </a:lnTo>
                <a:lnTo>
                  <a:pt x="178569" y="389034"/>
                </a:lnTo>
                <a:lnTo>
                  <a:pt x="260801" y="318440"/>
                </a:lnTo>
                <a:lnTo>
                  <a:pt x="220462" y="284003"/>
                </a:lnTo>
                <a:lnTo>
                  <a:pt x="238812" y="235620"/>
                </a:lnTo>
                <a:lnTo>
                  <a:pt x="267447" y="214954"/>
                </a:lnTo>
                <a:lnTo>
                  <a:pt x="286667" y="231987"/>
                </a:lnTo>
                <a:lnTo>
                  <a:pt x="316669" y="224067"/>
                </a:lnTo>
                <a:lnTo>
                  <a:pt x="323088" y="125834"/>
                </a:lnTo>
                <a:lnTo>
                  <a:pt x="360536" y="40198"/>
                </a:lnTo>
                <a:lnTo>
                  <a:pt x="439283" y="37647"/>
                </a:lnTo>
                <a:lnTo>
                  <a:pt x="457142" y="64228"/>
                </a:lnTo>
                <a:lnTo>
                  <a:pt x="499355" y="28698"/>
                </a:lnTo>
                <a:lnTo>
                  <a:pt x="534091" y="41613"/>
                </a:lnTo>
                <a:lnTo>
                  <a:pt x="558963" y="0"/>
                </a:lnTo>
                <a:lnTo>
                  <a:pt x="618212" y="49084"/>
                </a:lnTo>
                <a:lnTo>
                  <a:pt x="645061" y="17243"/>
                </a:lnTo>
                <a:lnTo>
                  <a:pt x="679309" y="46241"/>
                </a:lnTo>
                <a:lnTo>
                  <a:pt x="661854" y="56300"/>
                </a:lnTo>
                <a:lnTo>
                  <a:pt x="651260" y="92047"/>
                </a:lnTo>
                <a:lnTo>
                  <a:pt x="672983" y="113395"/>
                </a:lnTo>
                <a:lnTo>
                  <a:pt x="645588" y="179432"/>
                </a:lnTo>
                <a:lnTo>
                  <a:pt x="682432" y="205997"/>
                </a:lnTo>
                <a:lnTo>
                  <a:pt x="697404" y="193079"/>
                </a:lnTo>
                <a:close/>
              </a:path>
            </a:pathLst>
          </a:custGeom>
          <a:solidFill>
            <a:srgbClr val="24507E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124109" y="3233904"/>
            <a:ext cx="1110334" cy="1199999"/>
          </a:xfrm>
          <a:custGeom>
            <a:avLst/>
            <a:gdLst/>
            <a:ahLst/>
            <a:cxnLst/>
            <a:rect l="l" t="t" r="r" b="b"/>
            <a:pathLst>
              <a:path w="1110334" h="1199999">
                <a:moveTo>
                  <a:pt x="1057705" y="405660"/>
                </a:moveTo>
                <a:lnTo>
                  <a:pt x="1047317" y="424715"/>
                </a:lnTo>
                <a:lnTo>
                  <a:pt x="1009890" y="439775"/>
                </a:lnTo>
                <a:lnTo>
                  <a:pt x="1000365" y="476655"/>
                </a:lnTo>
                <a:lnTo>
                  <a:pt x="959080" y="446022"/>
                </a:lnTo>
                <a:lnTo>
                  <a:pt x="942519" y="452514"/>
                </a:lnTo>
                <a:lnTo>
                  <a:pt x="948092" y="474538"/>
                </a:lnTo>
                <a:lnTo>
                  <a:pt x="868411" y="465450"/>
                </a:lnTo>
                <a:lnTo>
                  <a:pt x="839062" y="476809"/>
                </a:lnTo>
                <a:lnTo>
                  <a:pt x="841376" y="514655"/>
                </a:lnTo>
                <a:lnTo>
                  <a:pt x="803469" y="572453"/>
                </a:lnTo>
                <a:lnTo>
                  <a:pt x="781511" y="566411"/>
                </a:lnTo>
                <a:lnTo>
                  <a:pt x="783444" y="535952"/>
                </a:lnTo>
                <a:lnTo>
                  <a:pt x="733361" y="509202"/>
                </a:lnTo>
                <a:lnTo>
                  <a:pt x="677969" y="526157"/>
                </a:lnTo>
                <a:lnTo>
                  <a:pt x="691414" y="582652"/>
                </a:lnTo>
                <a:lnTo>
                  <a:pt x="772458" y="598668"/>
                </a:lnTo>
                <a:lnTo>
                  <a:pt x="787708" y="614352"/>
                </a:lnTo>
                <a:lnTo>
                  <a:pt x="753903" y="644518"/>
                </a:lnTo>
                <a:lnTo>
                  <a:pt x="776162" y="681450"/>
                </a:lnTo>
                <a:lnTo>
                  <a:pt x="824138" y="640569"/>
                </a:lnTo>
                <a:lnTo>
                  <a:pt x="837263" y="609540"/>
                </a:lnTo>
                <a:lnTo>
                  <a:pt x="879147" y="594833"/>
                </a:lnTo>
                <a:lnTo>
                  <a:pt x="884717" y="573841"/>
                </a:lnTo>
                <a:lnTo>
                  <a:pt x="955444" y="550205"/>
                </a:lnTo>
                <a:lnTo>
                  <a:pt x="971779" y="574018"/>
                </a:lnTo>
                <a:lnTo>
                  <a:pt x="953734" y="603144"/>
                </a:lnTo>
                <a:lnTo>
                  <a:pt x="928382" y="611309"/>
                </a:lnTo>
                <a:lnTo>
                  <a:pt x="925226" y="653189"/>
                </a:lnTo>
                <a:lnTo>
                  <a:pt x="895007" y="646296"/>
                </a:lnTo>
                <a:lnTo>
                  <a:pt x="918454" y="657774"/>
                </a:lnTo>
                <a:lnTo>
                  <a:pt x="904107" y="725708"/>
                </a:lnTo>
                <a:lnTo>
                  <a:pt x="941388" y="755520"/>
                </a:lnTo>
                <a:lnTo>
                  <a:pt x="871489" y="805586"/>
                </a:lnTo>
                <a:lnTo>
                  <a:pt x="820798" y="792733"/>
                </a:lnTo>
                <a:lnTo>
                  <a:pt x="811891" y="770972"/>
                </a:lnTo>
                <a:lnTo>
                  <a:pt x="780782" y="826815"/>
                </a:lnTo>
                <a:lnTo>
                  <a:pt x="742769" y="827481"/>
                </a:lnTo>
                <a:lnTo>
                  <a:pt x="721860" y="910455"/>
                </a:lnTo>
                <a:lnTo>
                  <a:pt x="736300" y="968271"/>
                </a:lnTo>
                <a:lnTo>
                  <a:pt x="723596" y="992869"/>
                </a:lnTo>
                <a:lnTo>
                  <a:pt x="640728" y="1030001"/>
                </a:lnTo>
                <a:lnTo>
                  <a:pt x="557098" y="1048735"/>
                </a:lnTo>
                <a:lnTo>
                  <a:pt x="532518" y="1037485"/>
                </a:lnTo>
                <a:lnTo>
                  <a:pt x="549600" y="1062695"/>
                </a:lnTo>
                <a:lnTo>
                  <a:pt x="533767" y="1080965"/>
                </a:lnTo>
                <a:lnTo>
                  <a:pt x="561597" y="1094690"/>
                </a:lnTo>
                <a:lnTo>
                  <a:pt x="560941" y="1110099"/>
                </a:lnTo>
                <a:lnTo>
                  <a:pt x="507361" y="1139377"/>
                </a:lnTo>
                <a:lnTo>
                  <a:pt x="502552" y="1171384"/>
                </a:lnTo>
                <a:lnTo>
                  <a:pt x="472298" y="1159279"/>
                </a:lnTo>
                <a:lnTo>
                  <a:pt x="422257" y="1199999"/>
                </a:lnTo>
                <a:lnTo>
                  <a:pt x="423809" y="1165564"/>
                </a:lnTo>
                <a:lnTo>
                  <a:pt x="388506" y="1170294"/>
                </a:lnTo>
                <a:lnTo>
                  <a:pt x="399868" y="1122045"/>
                </a:lnTo>
                <a:lnTo>
                  <a:pt x="382312" y="1119469"/>
                </a:lnTo>
                <a:lnTo>
                  <a:pt x="361812" y="1140636"/>
                </a:lnTo>
                <a:lnTo>
                  <a:pt x="320406" y="1134093"/>
                </a:lnTo>
                <a:lnTo>
                  <a:pt x="322566" y="1092119"/>
                </a:lnTo>
                <a:lnTo>
                  <a:pt x="297484" y="1043066"/>
                </a:lnTo>
                <a:lnTo>
                  <a:pt x="259950" y="1066538"/>
                </a:lnTo>
                <a:lnTo>
                  <a:pt x="145804" y="1003514"/>
                </a:lnTo>
                <a:lnTo>
                  <a:pt x="130585" y="974632"/>
                </a:lnTo>
                <a:lnTo>
                  <a:pt x="166382" y="906653"/>
                </a:lnTo>
                <a:lnTo>
                  <a:pt x="133259" y="863256"/>
                </a:lnTo>
                <a:lnTo>
                  <a:pt x="146344" y="820856"/>
                </a:lnTo>
                <a:lnTo>
                  <a:pt x="59946" y="843982"/>
                </a:lnTo>
                <a:lnTo>
                  <a:pt x="65683" y="773825"/>
                </a:lnTo>
                <a:lnTo>
                  <a:pt x="29896" y="740543"/>
                </a:lnTo>
                <a:lnTo>
                  <a:pt x="40639" y="680575"/>
                </a:lnTo>
                <a:lnTo>
                  <a:pt x="0" y="640577"/>
                </a:lnTo>
                <a:lnTo>
                  <a:pt x="32972" y="618283"/>
                </a:lnTo>
                <a:lnTo>
                  <a:pt x="35331" y="562967"/>
                </a:lnTo>
                <a:lnTo>
                  <a:pt x="54266" y="543478"/>
                </a:lnTo>
                <a:lnTo>
                  <a:pt x="105475" y="573246"/>
                </a:lnTo>
                <a:lnTo>
                  <a:pt x="100610" y="594985"/>
                </a:lnTo>
                <a:lnTo>
                  <a:pt x="118703" y="600344"/>
                </a:lnTo>
                <a:lnTo>
                  <a:pt x="216473" y="571656"/>
                </a:lnTo>
                <a:lnTo>
                  <a:pt x="211984" y="517801"/>
                </a:lnTo>
                <a:lnTo>
                  <a:pt x="262521" y="482216"/>
                </a:lnTo>
                <a:lnTo>
                  <a:pt x="276408" y="441710"/>
                </a:lnTo>
                <a:lnTo>
                  <a:pt x="354001" y="496688"/>
                </a:lnTo>
                <a:lnTo>
                  <a:pt x="417736" y="414297"/>
                </a:lnTo>
                <a:lnTo>
                  <a:pt x="460893" y="386568"/>
                </a:lnTo>
                <a:lnTo>
                  <a:pt x="514690" y="433492"/>
                </a:lnTo>
                <a:lnTo>
                  <a:pt x="544685" y="423678"/>
                </a:lnTo>
                <a:lnTo>
                  <a:pt x="602872" y="329173"/>
                </a:lnTo>
                <a:lnTo>
                  <a:pt x="577424" y="279153"/>
                </a:lnTo>
                <a:lnTo>
                  <a:pt x="587567" y="254064"/>
                </a:lnTo>
                <a:lnTo>
                  <a:pt x="744538" y="178180"/>
                </a:lnTo>
                <a:lnTo>
                  <a:pt x="780709" y="141537"/>
                </a:lnTo>
                <a:lnTo>
                  <a:pt x="786645" y="83867"/>
                </a:lnTo>
                <a:lnTo>
                  <a:pt x="854413" y="12005"/>
                </a:lnTo>
                <a:lnTo>
                  <a:pt x="919165" y="0"/>
                </a:lnTo>
                <a:lnTo>
                  <a:pt x="956305" y="44139"/>
                </a:lnTo>
                <a:lnTo>
                  <a:pt x="939060" y="102465"/>
                </a:lnTo>
                <a:lnTo>
                  <a:pt x="1019573" y="115988"/>
                </a:lnTo>
                <a:lnTo>
                  <a:pt x="1043053" y="135623"/>
                </a:lnTo>
                <a:lnTo>
                  <a:pt x="1047110" y="216828"/>
                </a:lnTo>
                <a:lnTo>
                  <a:pt x="1013029" y="277670"/>
                </a:lnTo>
                <a:lnTo>
                  <a:pt x="954887" y="299921"/>
                </a:lnTo>
                <a:lnTo>
                  <a:pt x="1006655" y="326943"/>
                </a:lnTo>
                <a:lnTo>
                  <a:pt x="1077228" y="302265"/>
                </a:lnTo>
                <a:lnTo>
                  <a:pt x="1110334" y="351177"/>
                </a:lnTo>
                <a:lnTo>
                  <a:pt x="1102880" y="365637"/>
                </a:lnTo>
                <a:lnTo>
                  <a:pt x="1060891" y="376963"/>
                </a:lnTo>
                <a:close/>
              </a:path>
            </a:pathLst>
          </a:custGeom>
          <a:solidFill>
            <a:srgbClr val="35638F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660218" y="3927238"/>
            <a:ext cx="176724" cy="195259"/>
          </a:xfrm>
          <a:custGeom>
            <a:avLst/>
            <a:gdLst/>
            <a:ahLst/>
            <a:cxnLst/>
            <a:rect l="l" t="t" r="r" b="b"/>
            <a:pathLst>
              <a:path w="176724" h="195259">
                <a:moveTo>
                  <a:pt x="101110" y="18229"/>
                </a:moveTo>
                <a:lnTo>
                  <a:pt x="81652" y="0"/>
                </a:lnTo>
                <a:lnTo>
                  <a:pt x="68138" y="6643"/>
                </a:lnTo>
                <a:lnTo>
                  <a:pt x="59464" y="40281"/>
                </a:lnTo>
                <a:lnTo>
                  <a:pt x="18010" y="38591"/>
                </a:lnTo>
                <a:lnTo>
                  <a:pt x="0" y="55503"/>
                </a:lnTo>
                <a:lnTo>
                  <a:pt x="17596" y="75698"/>
                </a:lnTo>
                <a:lnTo>
                  <a:pt x="17788" y="127365"/>
                </a:lnTo>
                <a:lnTo>
                  <a:pt x="67389" y="195259"/>
                </a:lnTo>
                <a:lnTo>
                  <a:pt x="100789" y="159792"/>
                </a:lnTo>
                <a:lnTo>
                  <a:pt x="176724" y="122377"/>
                </a:lnTo>
                <a:lnTo>
                  <a:pt x="164121" y="90503"/>
                </a:lnTo>
                <a:lnTo>
                  <a:pt x="142296" y="89567"/>
                </a:lnTo>
                <a:lnTo>
                  <a:pt x="130077" y="64457"/>
                </a:lnTo>
                <a:lnTo>
                  <a:pt x="110001" y="553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3001976" y="3597436"/>
            <a:ext cx="845915" cy="1092445"/>
          </a:xfrm>
          <a:custGeom>
            <a:avLst/>
            <a:gdLst/>
            <a:ahLst/>
            <a:cxnLst/>
            <a:rect l="l" t="t" r="r" b="b"/>
            <a:pathLst>
              <a:path w="845915" h="1092445">
                <a:moveTo>
                  <a:pt x="845915" y="46198"/>
                </a:moveTo>
                <a:lnTo>
                  <a:pt x="829546" y="69867"/>
                </a:lnTo>
                <a:lnTo>
                  <a:pt x="769862" y="60698"/>
                </a:lnTo>
                <a:lnTo>
                  <a:pt x="742101" y="78498"/>
                </a:lnTo>
                <a:lnTo>
                  <a:pt x="739040" y="109941"/>
                </a:lnTo>
                <a:lnTo>
                  <a:pt x="691513" y="147240"/>
                </a:lnTo>
                <a:lnTo>
                  <a:pt x="706932" y="166640"/>
                </a:lnTo>
                <a:lnTo>
                  <a:pt x="652955" y="147507"/>
                </a:lnTo>
                <a:lnTo>
                  <a:pt x="619691" y="162663"/>
                </a:lnTo>
                <a:lnTo>
                  <a:pt x="652481" y="191230"/>
                </a:lnTo>
                <a:lnTo>
                  <a:pt x="529705" y="279111"/>
                </a:lnTo>
                <a:lnTo>
                  <a:pt x="550039" y="321804"/>
                </a:lnTo>
                <a:lnTo>
                  <a:pt x="584174" y="319478"/>
                </a:lnTo>
                <a:lnTo>
                  <a:pt x="617943" y="347968"/>
                </a:lnTo>
                <a:lnTo>
                  <a:pt x="624293" y="373325"/>
                </a:lnTo>
                <a:lnTo>
                  <a:pt x="594390" y="464315"/>
                </a:lnTo>
                <a:lnTo>
                  <a:pt x="604313" y="522442"/>
                </a:lnTo>
                <a:lnTo>
                  <a:pt x="585642" y="533253"/>
                </a:lnTo>
                <a:lnTo>
                  <a:pt x="574770" y="579441"/>
                </a:lnTo>
                <a:lnTo>
                  <a:pt x="533831" y="644380"/>
                </a:lnTo>
                <a:lnTo>
                  <a:pt x="501069" y="661718"/>
                </a:lnTo>
                <a:lnTo>
                  <a:pt x="505673" y="695611"/>
                </a:lnTo>
                <a:lnTo>
                  <a:pt x="478636" y="733245"/>
                </a:lnTo>
                <a:lnTo>
                  <a:pt x="520504" y="730724"/>
                </a:lnTo>
                <a:lnTo>
                  <a:pt x="498995" y="763756"/>
                </a:lnTo>
                <a:lnTo>
                  <a:pt x="507747" y="823513"/>
                </a:lnTo>
                <a:lnTo>
                  <a:pt x="475951" y="833005"/>
                </a:lnTo>
                <a:lnTo>
                  <a:pt x="419722" y="935518"/>
                </a:lnTo>
                <a:lnTo>
                  <a:pt x="387992" y="944232"/>
                </a:lnTo>
                <a:lnTo>
                  <a:pt x="378909" y="933986"/>
                </a:lnTo>
                <a:lnTo>
                  <a:pt x="353191" y="959782"/>
                </a:lnTo>
                <a:lnTo>
                  <a:pt x="308722" y="1049720"/>
                </a:lnTo>
                <a:lnTo>
                  <a:pt x="318658" y="1092445"/>
                </a:lnTo>
                <a:lnTo>
                  <a:pt x="276853" y="1072387"/>
                </a:lnTo>
                <a:lnTo>
                  <a:pt x="165264" y="1073290"/>
                </a:lnTo>
                <a:lnTo>
                  <a:pt x="109464" y="1051940"/>
                </a:lnTo>
                <a:lnTo>
                  <a:pt x="86875" y="1051882"/>
                </a:lnTo>
                <a:lnTo>
                  <a:pt x="91401" y="1084165"/>
                </a:lnTo>
                <a:lnTo>
                  <a:pt x="48108" y="1078162"/>
                </a:lnTo>
                <a:lnTo>
                  <a:pt x="40319" y="981009"/>
                </a:lnTo>
                <a:lnTo>
                  <a:pt x="96566" y="926144"/>
                </a:lnTo>
                <a:lnTo>
                  <a:pt x="127093" y="865116"/>
                </a:lnTo>
                <a:lnTo>
                  <a:pt x="83592" y="829611"/>
                </a:lnTo>
                <a:lnTo>
                  <a:pt x="69847" y="862184"/>
                </a:lnTo>
                <a:lnTo>
                  <a:pt x="56999" y="861127"/>
                </a:lnTo>
                <a:lnTo>
                  <a:pt x="24898" y="808375"/>
                </a:lnTo>
                <a:lnTo>
                  <a:pt x="53457" y="686030"/>
                </a:lnTo>
                <a:lnTo>
                  <a:pt x="96089" y="645661"/>
                </a:lnTo>
                <a:lnTo>
                  <a:pt x="94724" y="602358"/>
                </a:lnTo>
                <a:lnTo>
                  <a:pt x="41280" y="592649"/>
                </a:lnTo>
                <a:lnTo>
                  <a:pt x="43031" y="576393"/>
                </a:lnTo>
                <a:lnTo>
                  <a:pt x="72539" y="566565"/>
                </a:lnTo>
                <a:lnTo>
                  <a:pt x="57759" y="525043"/>
                </a:lnTo>
                <a:lnTo>
                  <a:pt x="91129" y="459773"/>
                </a:lnTo>
                <a:lnTo>
                  <a:pt x="74161" y="426845"/>
                </a:lnTo>
                <a:lnTo>
                  <a:pt x="40246" y="417174"/>
                </a:lnTo>
                <a:lnTo>
                  <a:pt x="63521" y="391988"/>
                </a:lnTo>
                <a:lnTo>
                  <a:pt x="26240" y="362176"/>
                </a:lnTo>
                <a:lnTo>
                  <a:pt x="40587" y="294242"/>
                </a:lnTo>
                <a:lnTo>
                  <a:pt x="17140" y="282764"/>
                </a:lnTo>
                <a:lnTo>
                  <a:pt x="47359" y="289657"/>
                </a:lnTo>
                <a:lnTo>
                  <a:pt x="50515" y="247777"/>
                </a:lnTo>
                <a:lnTo>
                  <a:pt x="75867" y="239612"/>
                </a:lnTo>
                <a:lnTo>
                  <a:pt x="93912" y="210486"/>
                </a:lnTo>
                <a:lnTo>
                  <a:pt x="77577" y="186673"/>
                </a:lnTo>
                <a:lnTo>
                  <a:pt x="6850" y="210309"/>
                </a:lnTo>
                <a:lnTo>
                  <a:pt x="1280" y="231301"/>
                </a:lnTo>
                <a:lnTo>
                  <a:pt x="0" y="199039"/>
                </a:lnTo>
                <a:lnTo>
                  <a:pt x="17087" y="181031"/>
                </a:lnTo>
                <a:lnTo>
                  <a:pt x="16915" y="111838"/>
                </a:lnTo>
                <a:lnTo>
                  <a:pt x="70225" y="111006"/>
                </a:lnTo>
                <a:lnTo>
                  <a:pt x="64652" y="88982"/>
                </a:lnTo>
                <a:lnTo>
                  <a:pt x="81213" y="82490"/>
                </a:lnTo>
                <a:lnTo>
                  <a:pt x="122498" y="113123"/>
                </a:lnTo>
                <a:lnTo>
                  <a:pt x="132023" y="76243"/>
                </a:lnTo>
                <a:lnTo>
                  <a:pt x="169450" y="61183"/>
                </a:lnTo>
                <a:lnTo>
                  <a:pt x="179838" y="42128"/>
                </a:lnTo>
                <a:lnTo>
                  <a:pt x="191139" y="48206"/>
                </a:lnTo>
                <a:lnTo>
                  <a:pt x="190818" y="91091"/>
                </a:lnTo>
                <a:lnTo>
                  <a:pt x="209953" y="107428"/>
                </a:lnTo>
                <a:lnTo>
                  <a:pt x="280829" y="68853"/>
                </a:lnTo>
                <a:lnTo>
                  <a:pt x="439581" y="17092"/>
                </a:lnTo>
                <a:lnTo>
                  <a:pt x="467042" y="29796"/>
                </a:lnTo>
                <a:lnTo>
                  <a:pt x="474049" y="56999"/>
                </a:lnTo>
                <a:lnTo>
                  <a:pt x="523332" y="58470"/>
                </a:lnTo>
                <a:lnTo>
                  <a:pt x="566724" y="41624"/>
                </a:lnTo>
                <a:lnTo>
                  <a:pt x="616767" y="61929"/>
                </a:lnTo>
                <a:lnTo>
                  <a:pt x="692404" y="40087"/>
                </a:lnTo>
                <a:lnTo>
                  <a:pt x="750518" y="0"/>
                </a:lnTo>
                <a:lnTo>
                  <a:pt x="788788" y="19060"/>
                </a:lnTo>
                <a:lnTo>
                  <a:pt x="804491" y="43650"/>
                </a:lnTo>
                <a:lnTo>
                  <a:pt x="836683" y="32187"/>
                </a:lnTo>
                <a:close/>
              </a:path>
            </a:pathLst>
          </a:custGeom>
          <a:solidFill>
            <a:srgbClr val="4A76A3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2656627" y="4004876"/>
            <a:ext cx="472442" cy="675897"/>
          </a:xfrm>
          <a:custGeom>
            <a:avLst/>
            <a:gdLst/>
            <a:ahLst/>
            <a:cxnLst/>
            <a:rect l="l" t="t" r="r" b="b"/>
            <a:pathLst>
              <a:path w="472442" h="675897">
                <a:moveTo>
                  <a:pt x="288280" y="21761"/>
                </a:moveTo>
                <a:lnTo>
                  <a:pt x="338971" y="34614"/>
                </a:lnTo>
                <a:lnTo>
                  <a:pt x="385595" y="9734"/>
                </a:lnTo>
                <a:lnTo>
                  <a:pt x="419510" y="19405"/>
                </a:lnTo>
                <a:lnTo>
                  <a:pt x="436478" y="52333"/>
                </a:lnTo>
                <a:lnTo>
                  <a:pt x="403108" y="117603"/>
                </a:lnTo>
                <a:lnTo>
                  <a:pt x="417888" y="159125"/>
                </a:lnTo>
                <a:lnTo>
                  <a:pt x="388380" y="168953"/>
                </a:lnTo>
                <a:lnTo>
                  <a:pt x="386629" y="185209"/>
                </a:lnTo>
                <a:lnTo>
                  <a:pt x="440073" y="194918"/>
                </a:lnTo>
                <a:lnTo>
                  <a:pt x="441438" y="238221"/>
                </a:lnTo>
                <a:lnTo>
                  <a:pt x="398806" y="278590"/>
                </a:lnTo>
                <a:lnTo>
                  <a:pt x="398397" y="315508"/>
                </a:lnTo>
                <a:lnTo>
                  <a:pt x="370247" y="400935"/>
                </a:lnTo>
                <a:lnTo>
                  <a:pt x="402348" y="453687"/>
                </a:lnTo>
                <a:lnTo>
                  <a:pt x="415196" y="454744"/>
                </a:lnTo>
                <a:lnTo>
                  <a:pt x="428941" y="422171"/>
                </a:lnTo>
                <a:lnTo>
                  <a:pt x="472442" y="457676"/>
                </a:lnTo>
                <a:lnTo>
                  <a:pt x="461774" y="461544"/>
                </a:lnTo>
                <a:lnTo>
                  <a:pt x="441915" y="518704"/>
                </a:lnTo>
                <a:lnTo>
                  <a:pt x="420161" y="529062"/>
                </a:lnTo>
                <a:lnTo>
                  <a:pt x="385668" y="573569"/>
                </a:lnTo>
                <a:lnTo>
                  <a:pt x="381402" y="609358"/>
                </a:lnTo>
                <a:lnTo>
                  <a:pt x="393457" y="670722"/>
                </a:lnTo>
                <a:lnTo>
                  <a:pt x="332711" y="675897"/>
                </a:lnTo>
                <a:lnTo>
                  <a:pt x="322944" y="643372"/>
                </a:lnTo>
                <a:lnTo>
                  <a:pt x="216188" y="635303"/>
                </a:lnTo>
                <a:lnTo>
                  <a:pt x="203176" y="648673"/>
                </a:lnTo>
                <a:lnTo>
                  <a:pt x="143334" y="639201"/>
                </a:lnTo>
                <a:lnTo>
                  <a:pt x="126508" y="544119"/>
                </a:lnTo>
                <a:lnTo>
                  <a:pt x="144901" y="525151"/>
                </a:lnTo>
                <a:lnTo>
                  <a:pt x="124002" y="503472"/>
                </a:lnTo>
                <a:lnTo>
                  <a:pt x="99801" y="504540"/>
                </a:lnTo>
                <a:lnTo>
                  <a:pt x="95310" y="450278"/>
                </a:lnTo>
                <a:lnTo>
                  <a:pt x="80739" y="419429"/>
                </a:lnTo>
                <a:lnTo>
                  <a:pt x="6121" y="352184"/>
                </a:lnTo>
                <a:lnTo>
                  <a:pt x="28423" y="339127"/>
                </a:lnTo>
                <a:lnTo>
                  <a:pt x="29079" y="323718"/>
                </a:lnTo>
                <a:lnTo>
                  <a:pt x="1249" y="309993"/>
                </a:lnTo>
                <a:lnTo>
                  <a:pt x="17082" y="291723"/>
                </a:lnTo>
                <a:lnTo>
                  <a:pt x="0" y="266513"/>
                </a:lnTo>
                <a:lnTo>
                  <a:pt x="24580" y="277763"/>
                </a:lnTo>
                <a:lnTo>
                  <a:pt x="108210" y="259029"/>
                </a:lnTo>
                <a:lnTo>
                  <a:pt x="137894" y="237641"/>
                </a:lnTo>
                <a:lnTo>
                  <a:pt x="167281" y="236680"/>
                </a:lnTo>
                <a:lnTo>
                  <a:pt x="191078" y="221897"/>
                </a:lnTo>
                <a:lnTo>
                  <a:pt x="203782" y="197299"/>
                </a:lnTo>
                <a:lnTo>
                  <a:pt x="189342" y="139483"/>
                </a:lnTo>
                <a:lnTo>
                  <a:pt x="210251" y="56509"/>
                </a:lnTo>
                <a:lnTo>
                  <a:pt x="248264" y="55843"/>
                </a:lnTo>
                <a:lnTo>
                  <a:pt x="279373" y="0"/>
                </a:lnTo>
                <a:close/>
              </a:path>
            </a:pathLst>
          </a:custGeom>
          <a:solidFill>
            <a:srgbClr val="24507E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2660218" y="3927238"/>
            <a:ext cx="176724" cy="195259"/>
          </a:xfrm>
          <a:custGeom>
            <a:avLst/>
            <a:gdLst/>
            <a:ahLst/>
            <a:cxnLst/>
            <a:rect l="l" t="t" r="r" b="b"/>
            <a:pathLst>
              <a:path w="176724" h="195259">
                <a:moveTo>
                  <a:pt x="101110" y="18229"/>
                </a:moveTo>
                <a:lnTo>
                  <a:pt x="110001" y="55316"/>
                </a:lnTo>
                <a:lnTo>
                  <a:pt x="130077" y="64457"/>
                </a:lnTo>
                <a:lnTo>
                  <a:pt x="142296" y="89567"/>
                </a:lnTo>
                <a:lnTo>
                  <a:pt x="164121" y="90503"/>
                </a:lnTo>
                <a:lnTo>
                  <a:pt x="176724" y="122377"/>
                </a:lnTo>
                <a:lnTo>
                  <a:pt x="100789" y="159792"/>
                </a:lnTo>
                <a:lnTo>
                  <a:pt x="67389" y="195259"/>
                </a:lnTo>
                <a:lnTo>
                  <a:pt x="17788" y="127365"/>
                </a:lnTo>
                <a:lnTo>
                  <a:pt x="17596" y="75698"/>
                </a:lnTo>
                <a:lnTo>
                  <a:pt x="0" y="55503"/>
                </a:lnTo>
                <a:lnTo>
                  <a:pt x="18010" y="38591"/>
                </a:lnTo>
                <a:lnTo>
                  <a:pt x="59464" y="40281"/>
                </a:lnTo>
                <a:lnTo>
                  <a:pt x="68138" y="6643"/>
                </a:lnTo>
                <a:lnTo>
                  <a:pt x="81652" y="0"/>
                </a:lnTo>
                <a:close/>
              </a:path>
            </a:pathLst>
          </a:custGeom>
          <a:solidFill>
            <a:srgbClr val="24507E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2802078" y="3699354"/>
            <a:ext cx="216985" cy="216000"/>
          </a:xfrm>
          <a:custGeom>
            <a:avLst/>
            <a:gdLst/>
            <a:ahLst/>
            <a:cxnLst/>
            <a:rect l="l" t="t" r="r" b="b"/>
            <a:pathLst>
              <a:path w="216985" h="216000">
                <a:moveTo>
                  <a:pt x="199898" y="97121"/>
                </a:moveTo>
                <a:lnTo>
                  <a:pt x="201178" y="129383"/>
                </a:lnTo>
                <a:lnTo>
                  <a:pt x="159294" y="144090"/>
                </a:lnTo>
                <a:lnTo>
                  <a:pt x="146169" y="175119"/>
                </a:lnTo>
                <a:lnTo>
                  <a:pt x="98193" y="216000"/>
                </a:lnTo>
                <a:lnTo>
                  <a:pt x="75934" y="179068"/>
                </a:lnTo>
                <a:lnTo>
                  <a:pt x="109739" y="148902"/>
                </a:lnTo>
                <a:lnTo>
                  <a:pt x="94489" y="133218"/>
                </a:lnTo>
                <a:lnTo>
                  <a:pt x="48607" y="133092"/>
                </a:lnTo>
                <a:lnTo>
                  <a:pt x="13445" y="117202"/>
                </a:lnTo>
                <a:lnTo>
                  <a:pt x="0" y="60707"/>
                </a:lnTo>
                <a:lnTo>
                  <a:pt x="55392" y="43752"/>
                </a:lnTo>
                <a:lnTo>
                  <a:pt x="105475" y="70502"/>
                </a:lnTo>
                <a:lnTo>
                  <a:pt x="103542" y="100961"/>
                </a:lnTo>
                <a:lnTo>
                  <a:pt x="125500" y="107003"/>
                </a:lnTo>
                <a:lnTo>
                  <a:pt x="145127" y="89647"/>
                </a:lnTo>
                <a:lnTo>
                  <a:pt x="163407" y="49205"/>
                </a:lnTo>
                <a:lnTo>
                  <a:pt x="161093" y="11359"/>
                </a:lnTo>
                <a:lnTo>
                  <a:pt x="190442" y="0"/>
                </a:lnTo>
                <a:lnTo>
                  <a:pt x="216813" y="9920"/>
                </a:lnTo>
                <a:lnTo>
                  <a:pt x="216985" y="79113"/>
                </a:lnTo>
                <a:close/>
              </a:path>
            </a:pathLst>
          </a:custGeom>
          <a:solidFill>
            <a:srgbClr val="24507E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667954" y="4510708"/>
            <a:ext cx="1147115" cy="1473656"/>
          </a:xfrm>
          <a:custGeom>
            <a:avLst/>
            <a:gdLst/>
            <a:ahLst/>
            <a:cxnLst/>
            <a:rect l="l" t="t" r="r" b="b"/>
            <a:pathLst>
              <a:path w="1147115" h="1473656">
                <a:moveTo>
                  <a:pt x="500304" y="63864"/>
                </a:moveTo>
                <a:lnTo>
                  <a:pt x="524089" y="87992"/>
                </a:lnTo>
                <a:lnTo>
                  <a:pt x="550892" y="72220"/>
                </a:lnTo>
                <a:lnTo>
                  <a:pt x="628761" y="74773"/>
                </a:lnTo>
                <a:lnTo>
                  <a:pt x="627740" y="134351"/>
                </a:lnTo>
                <a:lnTo>
                  <a:pt x="691331" y="172780"/>
                </a:lnTo>
                <a:lnTo>
                  <a:pt x="689502" y="217698"/>
                </a:lnTo>
                <a:lnTo>
                  <a:pt x="673478" y="224337"/>
                </a:lnTo>
                <a:lnTo>
                  <a:pt x="690960" y="238420"/>
                </a:lnTo>
                <a:lnTo>
                  <a:pt x="854413" y="242238"/>
                </a:lnTo>
                <a:lnTo>
                  <a:pt x="910932" y="313116"/>
                </a:lnTo>
                <a:lnTo>
                  <a:pt x="952775" y="298333"/>
                </a:lnTo>
                <a:lnTo>
                  <a:pt x="993838" y="323602"/>
                </a:lnTo>
                <a:lnTo>
                  <a:pt x="1022801" y="299355"/>
                </a:lnTo>
                <a:lnTo>
                  <a:pt x="1040407" y="307999"/>
                </a:lnTo>
                <a:lnTo>
                  <a:pt x="1049454" y="353528"/>
                </a:lnTo>
                <a:lnTo>
                  <a:pt x="1077438" y="377669"/>
                </a:lnTo>
                <a:lnTo>
                  <a:pt x="1126085" y="377174"/>
                </a:lnTo>
                <a:lnTo>
                  <a:pt x="1131959" y="434549"/>
                </a:lnTo>
                <a:lnTo>
                  <a:pt x="1107889" y="489113"/>
                </a:lnTo>
                <a:lnTo>
                  <a:pt x="1132169" y="551721"/>
                </a:lnTo>
                <a:lnTo>
                  <a:pt x="1147115" y="554628"/>
                </a:lnTo>
                <a:lnTo>
                  <a:pt x="1142319" y="581524"/>
                </a:lnTo>
                <a:lnTo>
                  <a:pt x="1086788" y="640907"/>
                </a:lnTo>
                <a:lnTo>
                  <a:pt x="1034480" y="664520"/>
                </a:lnTo>
                <a:lnTo>
                  <a:pt x="990404" y="620230"/>
                </a:lnTo>
                <a:lnTo>
                  <a:pt x="956277" y="620919"/>
                </a:lnTo>
                <a:lnTo>
                  <a:pt x="907521" y="589030"/>
                </a:lnTo>
                <a:lnTo>
                  <a:pt x="874451" y="593657"/>
                </a:lnTo>
                <a:lnTo>
                  <a:pt x="872516" y="618358"/>
                </a:lnTo>
                <a:lnTo>
                  <a:pt x="856136" y="628085"/>
                </a:lnTo>
                <a:lnTo>
                  <a:pt x="771515" y="647613"/>
                </a:lnTo>
                <a:lnTo>
                  <a:pt x="770861" y="778180"/>
                </a:lnTo>
                <a:lnTo>
                  <a:pt x="736159" y="820396"/>
                </a:lnTo>
                <a:lnTo>
                  <a:pt x="693166" y="840000"/>
                </a:lnTo>
                <a:lnTo>
                  <a:pt x="682006" y="862867"/>
                </a:lnTo>
                <a:lnTo>
                  <a:pt x="703538" y="942430"/>
                </a:lnTo>
                <a:lnTo>
                  <a:pt x="655852" y="996186"/>
                </a:lnTo>
                <a:lnTo>
                  <a:pt x="663603" y="1013490"/>
                </a:lnTo>
                <a:lnTo>
                  <a:pt x="635319" y="1036659"/>
                </a:lnTo>
                <a:lnTo>
                  <a:pt x="619870" y="1032592"/>
                </a:lnTo>
                <a:lnTo>
                  <a:pt x="643330" y="1056745"/>
                </a:lnTo>
                <a:lnTo>
                  <a:pt x="687145" y="1055872"/>
                </a:lnTo>
                <a:lnTo>
                  <a:pt x="687239" y="1082039"/>
                </a:lnTo>
                <a:lnTo>
                  <a:pt x="654290" y="1103713"/>
                </a:lnTo>
                <a:lnTo>
                  <a:pt x="677727" y="1112394"/>
                </a:lnTo>
                <a:lnTo>
                  <a:pt x="747548" y="1207376"/>
                </a:lnTo>
                <a:lnTo>
                  <a:pt x="713113" y="1262911"/>
                </a:lnTo>
                <a:lnTo>
                  <a:pt x="605168" y="1291114"/>
                </a:lnTo>
                <a:lnTo>
                  <a:pt x="588289" y="1365293"/>
                </a:lnTo>
                <a:lnTo>
                  <a:pt x="477329" y="1411732"/>
                </a:lnTo>
                <a:lnTo>
                  <a:pt x="405242" y="1469978"/>
                </a:lnTo>
                <a:lnTo>
                  <a:pt x="365955" y="1473656"/>
                </a:lnTo>
                <a:lnTo>
                  <a:pt x="340083" y="1441525"/>
                </a:lnTo>
                <a:lnTo>
                  <a:pt x="282265" y="1418419"/>
                </a:lnTo>
                <a:lnTo>
                  <a:pt x="243313" y="1362595"/>
                </a:lnTo>
                <a:lnTo>
                  <a:pt x="280266" y="1366039"/>
                </a:lnTo>
                <a:lnTo>
                  <a:pt x="321095" y="1307393"/>
                </a:lnTo>
                <a:lnTo>
                  <a:pt x="301125" y="1205695"/>
                </a:lnTo>
                <a:lnTo>
                  <a:pt x="257395" y="1140956"/>
                </a:lnTo>
                <a:lnTo>
                  <a:pt x="302411" y="1097624"/>
                </a:lnTo>
                <a:lnTo>
                  <a:pt x="285509" y="1043376"/>
                </a:lnTo>
                <a:lnTo>
                  <a:pt x="310576" y="992700"/>
                </a:lnTo>
                <a:lnTo>
                  <a:pt x="296505" y="981739"/>
                </a:lnTo>
                <a:lnTo>
                  <a:pt x="328318" y="881949"/>
                </a:lnTo>
                <a:lnTo>
                  <a:pt x="310266" y="859037"/>
                </a:lnTo>
                <a:lnTo>
                  <a:pt x="293242" y="766470"/>
                </a:lnTo>
                <a:lnTo>
                  <a:pt x="293999" y="751087"/>
                </a:lnTo>
                <a:lnTo>
                  <a:pt x="322394" y="744467"/>
                </a:lnTo>
                <a:lnTo>
                  <a:pt x="322127" y="709792"/>
                </a:lnTo>
                <a:lnTo>
                  <a:pt x="300242" y="692708"/>
                </a:lnTo>
                <a:lnTo>
                  <a:pt x="322351" y="630068"/>
                </a:lnTo>
                <a:lnTo>
                  <a:pt x="302419" y="608965"/>
                </a:lnTo>
                <a:lnTo>
                  <a:pt x="305121" y="555357"/>
                </a:lnTo>
                <a:lnTo>
                  <a:pt x="238098" y="535813"/>
                </a:lnTo>
                <a:lnTo>
                  <a:pt x="226429" y="488097"/>
                </a:lnTo>
                <a:lnTo>
                  <a:pt x="243361" y="465538"/>
                </a:lnTo>
                <a:lnTo>
                  <a:pt x="236032" y="448472"/>
                </a:lnTo>
                <a:lnTo>
                  <a:pt x="142988" y="477199"/>
                </a:lnTo>
                <a:lnTo>
                  <a:pt x="127254" y="448537"/>
                </a:lnTo>
                <a:lnTo>
                  <a:pt x="179310" y="373415"/>
                </a:lnTo>
                <a:lnTo>
                  <a:pt x="200754" y="298982"/>
                </a:lnTo>
                <a:lnTo>
                  <a:pt x="152710" y="281068"/>
                </a:lnTo>
                <a:lnTo>
                  <a:pt x="154165" y="251689"/>
                </a:lnTo>
                <a:lnTo>
                  <a:pt x="100906" y="263432"/>
                </a:lnTo>
                <a:lnTo>
                  <a:pt x="55581" y="254033"/>
                </a:lnTo>
                <a:lnTo>
                  <a:pt x="27661" y="190121"/>
                </a:lnTo>
                <a:lnTo>
                  <a:pt x="33809" y="141249"/>
                </a:lnTo>
                <a:lnTo>
                  <a:pt x="0" y="109655"/>
                </a:lnTo>
                <a:lnTo>
                  <a:pt x="49339" y="33231"/>
                </a:lnTo>
                <a:lnTo>
                  <a:pt x="81233" y="28248"/>
                </a:lnTo>
                <a:lnTo>
                  <a:pt x="85336" y="92750"/>
                </a:lnTo>
                <a:lnTo>
                  <a:pt x="149374" y="105298"/>
                </a:lnTo>
                <a:lnTo>
                  <a:pt x="163014" y="118223"/>
                </a:lnTo>
                <a:lnTo>
                  <a:pt x="153232" y="157250"/>
                </a:lnTo>
                <a:lnTo>
                  <a:pt x="187788" y="167587"/>
                </a:lnTo>
                <a:lnTo>
                  <a:pt x="287369" y="121178"/>
                </a:lnTo>
                <a:lnTo>
                  <a:pt x="332166" y="78359"/>
                </a:lnTo>
                <a:lnTo>
                  <a:pt x="430283" y="101400"/>
                </a:lnTo>
                <a:lnTo>
                  <a:pt x="451207" y="82938"/>
                </a:lnTo>
                <a:lnTo>
                  <a:pt x="468849" y="0"/>
                </a:lnTo>
                <a:lnTo>
                  <a:pt x="495750" y="4521"/>
                </a:lnTo>
                <a:close/>
              </a:path>
            </a:pathLst>
          </a:custGeom>
          <a:solidFill>
            <a:srgbClr val="35638F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3231179" y="5047827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E3A5C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258611" y="5061543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呈贡区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345815" y="5738649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E3A5C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373247" y="5752365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晋宁区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352363" y="4649072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E3A5C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379795" y="4662788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西山区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797057" y="1898648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E3A5C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824489" y="1912364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东川区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279923" y="4452458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E3A5C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307355" y="4466174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官渡区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562149" y="2943013"/>
            <a:ext cx="11750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E3A5C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589581" y="2956729"/>
            <a:ext cx="10835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寻甸回族彝族自治县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824258" y="3905466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E3A5C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851690" y="3919182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嵩明县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2215676" y="2386614"/>
            <a:ext cx="11750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E3A5C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243108" y="2400330"/>
            <a:ext cx="10835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禄劝彝族苗族自治县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153527" y="4793250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E3A5C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180959" y="4806966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宜良县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284445" y="5337425"/>
            <a:ext cx="9464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E3A5C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311877" y="5351141"/>
            <a:ext cx="8549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石林彝族自治县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2532385" y="3771324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E3A5C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559817" y="3785040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富民县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107677" y="3917974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E3A5C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135109" y="3931690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盘龙区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2665660" y="4038735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E3A5C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2693092" y="4052451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五华区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981455" y="5017992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E3A5C">
              <a:alpha val="5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008887" y="5031708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安宁市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237744"/>
            <a:ext cx="594360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9CA3AF"/>
                </a:solidFill>
                <a:latin typeface="微软雅黑"/>
                <a:ea typeface="微软雅黑"/>
              </a:rPr>
              <a:t>中国行政区划 · 市级地图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223760" y="237744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950" b="0" spc="100">
                <a:solidFill>
                  <a:srgbClr val="9CA3AF"/>
                </a:solidFill>
                <a:latin typeface="微软雅黑"/>
                <a:ea typeface="微软雅黑"/>
              </a:rPr>
              <a:t>WGS84 · GEOJSON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223760" y="960120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 spc="300">
                <a:solidFill>
                  <a:srgbClr val="9CA3AF"/>
                </a:solidFill>
                <a:latin typeface="微软雅黑"/>
                <a:ea typeface="微软雅黑"/>
              </a:rPr>
              <a:t>ADMINISTRATIVE DIVISIONS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223760" y="1234440"/>
            <a:ext cx="4389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5400" b="1">
                <a:solidFill>
                  <a:srgbClr val="111827"/>
                </a:solidFill>
                <a:latin typeface="微软雅黑"/>
                <a:ea typeface="微软雅黑"/>
              </a:rPr>
              <a:t>昆明市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223760" y="2304288"/>
            <a:ext cx="438912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0">
                <a:solidFill>
                  <a:srgbClr val="35638F"/>
                </a:solidFill>
                <a:latin typeface="微软雅黑"/>
                <a:ea typeface="微软雅黑"/>
              </a:rPr>
              <a:t>云南省下辖地级市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223760" y="2743200"/>
            <a:ext cx="1828800" cy="10972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7600" b="1">
                <a:solidFill>
                  <a:srgbClr val="24507E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278624" y="3877056"/>
            <a:ext cx="201168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50" b="0">
                <a:solidFill>
                  <a:srgbClr val="6B7280"/>
                </a:solidFill>
                <a:latin typeface="微软雅黑"/>
                <a:ea typeface="微软雅黑"/>
              </a:rPr>
              <a:t>区县总数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326880" y="2907792"/>
            <a:ext cx="54864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600" b="1">
                <a:solidFill>
                  <a:srgbClr val="111827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893807" y="2999232"/>
            <a:ext cx="16459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  <a:latin typeface="微软雅黑"/>
                <a:ea typeface="微软雅黑"/>
              </a:rPr>
              <a:t>市辖区/县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326880" y="3493008"/>
            <a:ext cx="54864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600" b="1">
                <a:solidFill>
                  <a:srgbClr val="D95A1E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893807" y="3584448"/>
            <a:ext cx="16459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  <a:latin typeface="微软雅黑"/>
                <a:ea typeface="微软雅黑"/>
              </a:rPr>
              <a:t>县级市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223760" y="4370832"/>
            <a:ext cx="4389120" cy="10058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7223760" y="4572000"/>
            <a:ext cx="438912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374151"/>
                </a:solidFill>
                <a:latin typeface="微软雅黑"/>
                <a:ea typeface="微软雅黑"/>
              </a:rPr>
              <a:t>昆明市，云南省下辖地级市。
共辖 14 个区县级行政单位（市辖区、县级市、自治县等），
行政区划代码以 5301 开头。边界数据：WGS84 坐标系。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223760" y="5989320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00" b="0">
                <a:solidFill>
                  <a:srgbClr val="9CA3AF"/>
                </a:solidFill>
                <a:latin typeface="微软雅黑"/>
                <a:ea typeface="微软雅黑"/>
              </a:rPr>
              <a:t>行政区划代码 5301 · WGS84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66928" y="237744"/>
            <a:ext cx="594360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9CA3AF"/>
                </a:solidFill>
                <a:latin typeface="微软雅黑"/>
                <a:ea typeface="微软雅黑"/>
              </a:rPr>
              <a:t>中国行政区划 · 市级地图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223760" y="237744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950" b="0" spc="100">
                <a:solidFill>
                  <a:srgbClr val="9CA3AF"/>
                </a:solidFill>
                <a:latin typeface="微软雅黑"/>
                <a:ea typeface="微软雅黑"/>
              </a:rPr>
              <a:t>DATA · WGS84 · GEOJSON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66928" y="6519672"/>
            <a:ext cx="594360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900" b="0">
                <a:solidFill>
                  <a:srgbClr val="9CA3AF"/>
                </a:solidFill>
                <a:latin typeface="微软雅黑"/>
                <a:ea typeface="微软雅黑"/>
              </a:rPr>
              <a:t>数据来源：GeoJSONcn.com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223760" y="6519672"/>
            <a:ext cx="438912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950" b="0" spc="100">
                <a:solidFill>
                  <a:srgbClr val="9CA3AF"/>
                </a:solidFill>
                <a:latin typeface="Consolas"/>
                <a:ea typeface="Consolas"/>
              </a:rPr>
              <a:t>04 / 08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  <a:effectLst/>
          <a:gradFill>
            <a:gsLst>
              <a:gs pos="0">
                <a:srgbClr val="14161C"/>
              </a:gs>
              <a:gs pos="100000">
                <a:srgbClr val="232833"/>
              </a:gs>
            </a:gsLst>
            <a:lin ang="5400000" scaled="1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3033154" y="4784588"/>
            <a:ext cx="728789" cy="739413"/>
          </a:xfrm>
          <a:custGeom>
            <a:avLst/>
            <a:gdLst/>
            <a:ahLst/>
            <a:cxnLst/>
            <a:rect l="l" t="t" r="r" b="b"/>
            <a:pathLst>
              <a:path w="728789" h="739413">
                <a:moveTo>
                  <a:pt x="685828" y="20356"/>
                </a:moveTo>
                <a:lnTo>
                  <a:pt x="713574" y="61964"/>
                </a:lnTo>
                <a:lnTo>
                  <a:pt x="677588" y="115504"/>
                </a:lnTo>
                <a:lnTo>
                  <a:pt x="673087" y="188108"/>
                </a:lnTo>
                <a:lnTo>
                  <a:pt x="717321" y="140618"/>
                </a:lnTo>
                <a:lnTo>
                  <a:pt x="728789" y="149520"/>
                </a:lnTo>
                <a:lnTo>
                  <a:pt x="723245" y="253408"/>
                </a:lnTo>
                <a:lnTo>
                  <a:pt x="688674" y="275749"/>
                </a:lnTo>
                <a:lnTo>
                  <a:pt x="665782" y="257624"/>
                </a:lnTo>
                <a:lnTo>
                  <a:pt x="638054" y="265687"/>
                </a:lnTo>
                <a:lnTo>
                  <a:pt x="630426" y="322956"/>
                </a:lnTo>
                <a:lnTo>
                  <a:pt x="592636" y="320711"/>
                </a:lnTo>
                <a:lnTo>
                  <a:pt x="547586" y="354018"/>
                </a:lnTo>
                <a:lnTo>
                  <a:pt x="526836" y="321579"/>
                </a:lnTo>
                <a:lnTo>
                  <a:pt x="501010" y="342442"/>
                </a:lnTo>
                <a:lnTo>
                  <a:pt x="495724" y="388851"/>
                </a:lnTo>
                <a:lnTo>
                  <a:pt x="516239" y="403518"/>
                </a:lnTo>
                <a:lnTo>
                  <a:pt x="490658" y="417710"/>
                </a:lnTo>
                <a:lnTo>
                  <a:pt x="483351" y="452620"/>
                </a:lnTo>
                <a:lnTo>
                  <a:pt x="520824" y="538414"/>
                </a:lnTo>
                <a:lnTo>
                  <a:pt x="514632" y="563607"/>
                </a:lnTo>
                <a:lnTo>
                  <a:pt x="446012" y="596718"/>
                </a:lnTo>
                <a:lnTo>
                  <a:pt x="439197" y="625405"/>
                </a:lnTo>
                <a:lnTo>
                  <a:pt x="411993" y="641225"/>
                </a:lnTo>
                <a:lnTo>
                  <a:pt x="394390" y="611748"/>
                </a:lnTo>
                <a:lnTo>
                  <a:pt x="323620" y="602586"/>
                </a:lnTo>
                <a:lnTo>
                  <a:pt x="333339" y="653361"/>
                </a:lnTo>
                <a:lnTo>
                  <a:pt x="368266" y="704837"/>
                </a:lnTo>
                <a:lnTo>
                  <a:pt x="358910" y="739413"/>
                </a:lnTo>
                <a:lnTo>
                  <a:pt x="322003" y="698923"/>
                </a:lnTo>
                <a:lnTo>
                  <a:pt x="354717" y="700023"/>
                </a:lnTo>
                <a:lnTo>
                  <a:pt x="338663" y="666645"/>
                </a:lnTo>
                <a:lnTo>
                  <a:pt x="285549" y="665275"/>
                </a:lnTo>
                <a:lnTo>
                  <a:pt x="258535" y="678423"/>
                </a:lnTo>
                <a:lnTo>
                  <a:pt x="210849" y="649551"/>
                </a:lnTo>
                <a:lnTo>
                  <a:pt x="215211" y="636832"/>
                </a:lnTo>
                <a:lnTo>
                  <a:pt x="191201" y="603066"/>
                </a:lnTo>
                <a:lnTo>
                  <a:pt x="129916" y="609250"/>
                </a:lnTo>
                <a:lnTo>
                  <a:pt x="112388" y="582197"/>
                </a:lnTo>
                <a:lnTo>
                  <a:pt x="114414" y="562404"/>
                </a:lnTo>
                <a:lnTo>
                  <a:pt x="128165" y="556936"/>
                </a:lnTo>
                <a:lnTo>
                  <a:pt x="115547" y="538046"/>
                </a:lnTo>
                <a:lnTo>
                  <a:pt x="0" y="451033"/>
                </a:lnTo>
                <a:lnTo>
                  <a:pt x="28801" y="307623"/>
                </a:lnTo>
                <a:lnTo>
                  <a:pt x="128304" y="233606"/>
                </a:lnTo>
                <a:lnTo>
                  <a:pt x="178682" y="212566"/>
                </a:lnTo>
                <a:lnTo>
                  <a:pt x="183317" y="188988"/>
                </a:lnTo>
                <a:lnTo>
                  <a:pt x="171390" y="176169"/>
                </a:lnTo>
                <a:lnTo>
                  <a:pt x="248763" y="125848"/>
                </a:lnTo>
                <a:lnTo>
                  <a:pt x="274932" y="72735"/>
                </a:lnTo>
                <a:lnTo>
                  <a:pt x="333980" y="12628"/>
                </a:lnTo>
                <a:lnTo>
                  <a:pt x="452819" y="42985"/>
                </a:lnTo>
                <a:lnTo>
                  <a:pt x="551383" y="0"/>
                </a:lnTo>
                <a:lnTo>
                  <a:pt x="584728" y="1064"/>
                </a:lnTo>
                <a:lnTo>
                  <a:pt x="589267" y="30622"/>
                </a:lnTo>
                <a:lnTo>
                  <a:pt x="617536" y="45317"/>
                </a:lnTo>
                <a:close/>
              </a:path>
            </a:pathLst>
          </a:custGeom>
          <a:solidFill>
            <a:srgbClr val="8C734B"/>
          </a:solidFill>
          <a:ln w="9525">
            <a:solidFill>
              <a:srgbClr val="E3CE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46165" y="5235621"/>
            <a:ext cx="1645899" cy="1073739"/>
          </a:xfrm>
          <a:custGeom>
            <a:avLst/>
            <a:gdLst/>
            <a:ahLst/>
            <a:cxnLst/>
            <a:rect l="l" t="t" r="r" b="b"/>
            <a:pathLst>
              <a:path w="1645899" h="1073739">
                <a:moveTo>
                  <a:pt x="1645899" y="288380"/>
                </a:moveTo>
                <a:lnTo>
                  <a:pt x="1583203" y="366441"/>
                </a:lnTo>
                <a:lnTo>
                  <a:pt x="1566430" y="436316"/>
                </a:lnTo>
                <a:lnTo>
                  <a:pt x="1525036" y="456553"/>
                </a:lnTo>
                <a:lnTo>
                  <a:pt x="1545811" y="501676"/>
                </a:lnTo>
                <a:lnTo>
                  <a:pt x="1502977" y="552952"/>
                </a:lnTo>
                <a:lnTo>
                  <a:pt x="1514389" y="586212"/>
                </a:lnTo>
                <a:lnTo>
                  <a:pt x="1485399" y="652995"/>
                </a:lnTo>
                <a:lnTo>
                  <a:pt x="1482336" y="699412"/>
                </a:lnTo>
                <a:lnTo>
                  <a:pt x="1524991" y="747656"/>
                </a:lnTo>
                <a:lnTo>
                  <a:pt x="1548670" y="744035"/>
                </a:lnTo>
                <a:lnTo>
                  <a:pt x="1553552" y="759426"/>
                </a:lnTo>
                <a:lnTo>
                  <a:pt x="1449889" y="794368"/>
                </a:lnTo>
                <a:lnTo>
                  <a:pt x="1406739" y="856277"/>
                </a:lnTo>
                <a:lnTo>
                  <a:pt x="1377757" y="848594"/>
                </a:lnTo>
                <a:lnTo>
                  <a:pt x="1380530" y="824257"/>
                </a:lnTo>
                <a:lnTo>
                  <a:pt x="1352864" y="819980"/>
                </a:lnTo>
                <a:lnTo>
                  <a:pt x="1340826" y="841719"/>
                </a:lnTo>
                <a:lnTo>
                  <a:pt x="1250689" y="882749"/>
                </a:lnTo>
                <a:lnTo>
                  <a:pt x="1207469" y="833140"/>
                </a:lnTo>
                <a:lnTo>
                  <a:pt x="1227174" y="814313"/>
                </a:lnTo>
                <a:lnTo>
                  <a:pt x="1188359" y="779500"/>
                </a:lnTo>
                <a:lnTo>
                  <a:pt x="1136167" y="781294"/>
                </a:lnTo>
                <a:lnTo>
                  <a:pt x="1041329" y="811356"/>
                </a:lnTo>
                <a:lnTo>
                  <a:pt x="978901" y="784372"/>
                </a:lnTo>
                <a:lnTo>
                  <a:pt x="984676" y="768408"/>
                </a:lnTo>
                <a:lnTo>
                  <a:pt x="1031056" y="750865"/>
                </a:lnTo>
                <a:lnTo>
                  <a:pt x="999262" y="689070"/>
                </a:lnTo>
                <a:lnTo>
                  <a:pt x="911994" y="698365"/>
                </a:lnTo>
                <a:lnTo>
                  <a:pt x="860362" y="730138"/>
                </a:lnTo>
                <a:lnTo>
                  <a:pt x="855790" y="755235"/>
                </a:lnTo>
                <a:lnTo>
                  <a:pt x="814795" y="748095"/>
                </a:lnTo>
                <a:lnTo>
                  <a:pt x="808974" y="727605"/>
                </a:lnTo>
                <a:lnTo>
                  <a:pt x="821032" y="715035"/>
                </a:lnTo>
                <a:lnTo>
                  <a:pt x="810887" y="708389"/>
                </a:lnTo>
                <a:lnTo>
                  <a:pt x="779792" y="716940"/>
                </a:lnTo>
                <a:lnTo>
                  <a:pt x="715239" y="789060"/>
                </a:lnTo>
                <a:lnTo>
                  <a:pt x="635316" y="750890"/>
                </a:lnTo>
                <a:lnTo>
                  <a:pt x="601845" y="753913"/>
                </a:lnTo>
                <a:lnTo>
                  <a:pt x="617074" y="779389"/>
                </a:lnTo>
                <a:lnTo>
                  <a:pt x="560138" y="840165"/>
                </a:lnTo>
                <a:lnTo>
                  <a:pt x="530853" y="843233"/>
                </a:lnTo>
                <a:lnTo>
                  <a:pt x="508122" y="795355"/>
                </a:lnTo>
                <a:lnTo>
                  <a:pt x="487077" y="792148"/>
                </a:lnTo>
                <a:lnTo>
                  <a:pt x="456599" y="822634"/>
                </a:lnTo>
                <a:lnTo>
                  <a:pt x="444503" y="898990"/>
                </a:lnTo>
                <a:lnTo>
                  <a:pt x="393638" y="933251"/>
                </a:lnTo>
                <a:lnTo>
                  <a:pt x="401361" y="953635"/>
                </a:lnTo>
                <a:lnTo>
                  <a:pt x="440448" y="952098"/>
                </a:lnTo>
                <a:lnTo>
                  <a:pt x="432397" y="968329"/>
                </a:lnTo>
                <a:lnTo>
                  <a:pt x="415119" y="958976"/>
                </a:lnTo>
                <a:lnTo>
                  <a:pt x="402524" y="1041034"/>
                </a:lnTo>
                <a:lnTo>
                  <a:pt x="336909" y="1040651"/>
                </a:lnTo>
                <a:lnTo>
                  <a:pt x="291844" y="1073739"/>
                </a:lnTo>
                <a:lnTo>
                  <a:pt x="232910" y="1023920"/>
                </a:lnTo>
                <a:lnTo>
                  <a:pt x="271952" y="995137"/>
                </a:lnTo>
                <a:lnTo>
                  <a:pt x="257232" y="970214"/>
                </a:lnTo>
                <a:lnTo>
                  <a:pt x="131326" y="922785"/>
                </a:lnTo>
                <a:lnTo>
                  <a:pt x="52033" y="837566"/>
                </a:lnTo>
                <a:lnTo>
                  <a:pt x="36675" y="827128"/>
                </a:lnTo>
                <a:lnTo>
                  <a:pt x="19871" y="837692"/>
                </a:lnTo>
                <a:lnTo>
                  <a:pt x="0" y="764954"/>
                </a:lnTo>
                <a:lnTo>
                  <a:pt x="21590" y="768973"/>
                </a:lnTo>
                <a:lnTo>
                  <a:pt x="76663" y="717149"/>
                </a:lnTo>
                <a:lnTo>
                  <a:pt x="129353" y="703777"/>
                </a:lnTo>
                <a:lnTo>
                  <a:pt x="136475" y="677439"/>
                </a:lnTo>
                <a:lnTo>
                  <a:pt x="172631" y="654559"/>
                </a:lnTo>
                <a:lnTo>
                  <a:pt x="204054" y="693506"/>
                </a:lnTo>
                <a:lnTo>
                  <a:pt x="261872" y="716612"/>
                </a:lnTo>
                <a:lnTo>
                  <a:pt x="287744" y="748743"/>
                </a:lnTo>
                <a:lnTo>
                  <a:pt x="327031" y="745065"/>
                </a:lnTo>
                <a:lnTo>
                  <a:pt x="399118" y="686819"/>
                </a:lnTo>
                <a:lnTo>
                  <a:pt x="510078" y="640380"/>
                </a:lnTo>
                <a:lnTo>
                  <a:pt x="526957" y="566201"/>
                </a:lnTo>
                <a:lnTo>
                  <a:pt x="634902" y="537998"/>
                </a:lnTo>
                <a:lnTo>
                  <a:pt x="669337" y="482463"/>
                </a:lnTo>
                <a:lnTo>
                  <a:pt x="599516" y="387481"/>
                </a:lnTo>
                <a:lnTo>
                  <a:pt x="576079" y="378800"/>
                </a:lnTo>
                <a:lnTo>
                  <a:pt x="609028" y="357126"/>
                </a:lnTo>
                <a:lnTo>
                  <a:pt x="608934" y="330959"/>
                </a:lnTo>
                <a:lnTo>
                  <a:pt x="565119" y="331832"/>
                </a:lnTo>
                <a:lnTo>
                  <a:pt x="541659" y="307679"/>
                </a:lnTo>
                <a:lnTo>
                  <a:pt x="557108" y="311746"/>
                </a:lnTo>
                <a:lnTo>
                  <a:pt x="585392" y="288577"/>
                </a:lnTo>
                <a:lnTo>
                  <a:pt x="577641" y="271273"/>
                </a:lnTo>
                <a:lnTo>
                  <a:pt x="625327" y="217517"/>
                </a:lnTo>
                <a:lnTo>
                  <a:pt x="603795" y="137954"/>
                </a:lnTo>
                <a:lnTo>
                  <a:pt x="614955" y="115087"/>
                </a:lnTo>
                <a:lnTo>
                  <a:pt x="657948" y="95483"/>
                </a:lnTo>
                <a:lnTo>
                  <a:pt x="692650" y="53267"/>
                </a:lnTo>
                <a:lnTo>
                  <a:pt x="709025" y="121821"/>
                </a:lnTo>
                <a:lnTo>
                  <a:pt x="809658" y="193878"/>
                </a:lnTo>
                <a:lnTo>
                  <a:pt x="874388" y="196040"/>
                </a:lnTo>
                <a:lnTo>
                  <a:pt x="918597" y="152651"/>
                </a:lnTo>
                <a:lnTo>
                  <a:pt x="960495" y="140517"/>
                </a:lnTo>
                <a:lnTo>
                  <a:pt x="1147284" y="144451"/>
                </a:lnTo>
                <a:lnTo>
                  <a:pt x="1286989" y="0"/>
                </a:lnTo>
                <a:lnTo>
                  <a:pt x="1402536" y="87013"/>
                </a:lnTo>
                <a:lnTo>
                  <a:pt x="1415154" y="105903"/>
                </a:lnTo>
                <a:lnTo>
                  <a:pt x="1399377" y="131164"/>
                </a:lnTo>
                <a:lnTo>
                  <a:pt x="1416905" y="158217"/>
                </a:lnTo>
                <a:lnTo>
                  <a:pt x="1478190" y="152033"/>
                </a:lnTo>
                <a:lnTo>
                  <a:pt x="1497838" y="198518"/>
                </a:lnTo>
                <a:lnTo>
                  <a:pt x="1545524" y="227390"/>
                </a:lnTo>
                <a:lnTo>
                  <a:pt x="1625652" y="215612"/>
                </a:lnTo>
                <a:lnTo>
                  <a:pt x="1641706" y="248990"/>
                </a:lnTo>
                <a:lnTo>
                  <a:pt x="1608992" y="247890"/>
                </a:lnTo>
                <a:close/>
              </a:path>
            </a:pathLst>
          </a:custGeom>
          <a:solidFill>
            <a:srgbClr val="A5854F"/>
          </a:solidFill>
          <a:ln w="9525">
            <a:solidFill>
              <a:srgbClr val="E3CE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127344" y="4231370"/>
            <a:ext cx="934611" cy="1200291"/>
          </a:xfrm>
          <a:custGeom>
            <a:avLst/>
            <a:gdLst/>
            <a:ahLst/>
            <a:cxnLst/>
            <a:rect l="l" t="t" r="r" b="b"/>
            <a:pathLst>
              <a:path w="934611" h="1200291">
                <a:moveTo>
                  <a:pt x="142569" y="6048"/>
                </a:moveTo>
                <a:lnTo>
                  <a:pt x="256715" y="69072"/>
                </a:lnTo>
                <a:lnTo>
                  <a:pt x="294249" y="45600"/>
                </a:lnTo>
                <a:lnTo>
                  <a:pt x="319331" y="94653"/>
                </a:lnTo>
                <a:lnTo>
                  <a:pt x="317171" y="136627"/>
                </a:lnTo>
                <a:lnTo>
                  <a:pt x="358577" y="143170"/>
                </a:lnTo>
                <a:lnTo>
                  <a:pt x="379077" y="122003"/>
                </a:lnTo>
                <a:lnTo>
                  <a:pt x="396633" y="124579"/>
                </a:lnTo>
                <a:lnTo>
                  <a:pt x="385271" y="172828"/>
                </a:lnTo>
                <a:lnTo>
                  <a:pt x="420574" y="168098"/>
                </a:lnTo>
                <a:lnTo>
                  <a:pt x="419022" y="202533"/>
                </a:lnTo>
                <a:lnTo>
                  <a:pt x="469063" y="161813"/>
                </a:lnTo>
                <a:lnTo>
                  <a:pt x="499317" y="173918"/>
                </a:lnTo>
                <a:lnTo>
                  <a:pt x="504126" y="141911"/>
                </a:lnTo>
                <a:lnTo>
                  <a:pt x="535404" y="125690"/>
                </a:lnTo>
                <a:lnTo>
                  <a:pt x="610022" y="192935"/>
                </a:lnTo>
                <a:lnTo>
                  <a:pt x="629084" y="278046"/>
                </a:lnTo>
                <a:lnTo>
                  <a:pt x="653285" y="276978"/>
                </a:lnTo>
                <a:lnTo>
                  <a:pt x="674184" y="298657"/>
                </a:lnTo>
                <a:lnTo>
                  <a:pt x="655791" y="317625"/>
                </a:lnTo>
                <a:lnTo>
                  <a:pt x="672617" y="412707"/>
                </a:lnTo>
                <a:lnTo>
                  <a:pt x="852227" y="416878"/>
                </a:lnTo>
                <a:lnTo>
                  <a:pt x="861994" y="449403"/>
                </a:lnTo>
                <a:lnTo>
                  <a:pt x="922740" y="444228"/>
                </a:lnTo>
                <a:lnTo>
                  <a:pt x="914315" y="464468"/>
                </a:lnTo>
                <a:lnTo>
                  <a:pt x="931084" y="534592"/>
                </a:lnTo>
                <a:lnTo>
                  <a:pt x="914416" y="599037"/>
                </a:lnTo>
                <a:lnTo>
                  <a:pt x="868178" y="644079"/>
                </a:lnTo>
                <a:lnTo>
                  <a:pt x="788646" y="689628"/>
                </a:lnTo>
                <a:lnTo>
                  <a:pt x="934611" y="860841"/>
                </a:lnTo>
                <a:lnTo>
                  <a:pt x="905810" y="1004251"/>
                </a:lnTo>
                <a:lnTo>
                  <a:pt x="766105" y="1148702"/>
                </a:lnTo>
                <a:lnTo>
                  <a:pt x="579316" y="1144768"/>
                </a:lnTo>
                <a:lnTo>
                  <a:pt x="537418" y="1156902"/>
                </a:lnTo>
                <a:lnTo>
                  <a:pt x="493209" y="1200291"/>
                </a:lnTo>
                <a:lnTo>
                  <a:pt x="428479" y="1198129"/>
                </a:lnTo>
                <a:lnTo>
                  <a:pt x="315733" y="1113641"/>
                </a:lnTo>
                <a:lnTo>
                  <a:pt x="312125" y="926951"/>
                </a:lnTo>
                <a:lnTo>
                  <a:pt x="396746" y="907423"/>
                </a:lnTo>
                <a:lnTo>
                  <a:pt x="413126" y="897696"/>
                </a:lnTo>
                <a:lnTo>
                  <a:pt x="415061" y="872995"/>
                </a:lnTo>
                <a:lnTo>
                  <a:pt x="448131" y="868368"/>
                </a:lnTo>
                <a:lnTo>
                  <a:pt x="496887" y="900257"/>
                </a:lnTo>
                <a:lnTo>
                  <a:pt x="531014" y="899568"/>
                </a:lnTo>
                <a:lnTo>
                  <a:pt x="575090" y="943858"/>
                </a:lnTo>
                <a:lnTo>
                  <a:pt x="627398" y="920245"/>
                </a:lnTo>
                <a:lnTo>
                  <a:pt x="682929" y="860862"/>
                </a:lnTo>
                <a:lnTo>
                  <a:pt x="687725" y="833966"/>
                </a:lnTo>
                <a:lnTo>
                  <a:pt x="672779" y="831059"/>
                </a:lnTo>
                <a:lnTo>
                  <a:pt x="648499" y="768451"/>
                </a:lnTo>
                <a:lnTo>
                  <a:pt x="672569" y="713887"/>
                </a:lnTo>
                <a:lnTo>
                  <a:pt x="666695" y="656512"/>
                </a:lnTo>
                <a:lnTo>
                  <a:pt x="618048" y="657007"/>
                </a:lnTo>
                <a:lnTo>
                  <a:pt x="590064" y="632866"/>
                </a:lnTo>
                <a:lnTo>
                  <a:pt x="581017" y="587337"/>
                </a:lnTo>
                <a:lnTo>
                  <a:pt x="563411" y="578693"/>
                </a:lnTo>
                <a:lnTo>
                  <a:pt x="534448" y="602940"/>
                </a:lnTo>
                <a:lnTo>
                  <a:pt x="493385" y="577671"/>
                </a:lnTo>
                <a:lnTo>
                  <a:pt x="451542" y="592454"/>
                </a:lnTo>
                <a:lnTo>
                  <a:pt x="395023" y="521576"/>
                </a:lnTo>
                <a:lnTo>
                  <a:pt x="231570" y="517758"/>
                </a:lnTo>
                <a:lnTo>
                  <a:pt x="214088" y="503675"/>
                </a:lnTo>
                <a:lnTo>
                  <a:pt x="230112" y="497036"/>
                </a:lnTo>
                <a:lnTo>
                  <a:pt x="231941" y="452118"/>
                </a:lnTo>
                <a:lnTo>
                  <a:pt x="168350" y="413689"/>
                </a:lnTo>
                <a:lnTo>
                  <a:pt x="169371" y="354111"/>
                </a:lnTo>
                <a:lnTo>
                  <a:pt x="91502" y="351558"/>
                </a:lnTo>
                <a:lnTo>
                  <a:pt x="64699" y="367330"/>
                </a:lnTo>
                <a:lnTo>
                  <a:pt x="40914" y="343202"/>
                </a:lnTo>
                <a:lnTo>
                  <a:pt x="25864" y="275013"/>
                </a:lnTo>
                <a:lnTo>
                  <a:pt x="40033" y="182830"/>
                </a:lnTo>
                <a:lnTo>
                  <a:pt x="22617" y="158666"/>
                </a:lnTo>
                <a:lnTo>
                  <a:pt x="1216" y="167020"/>
                </a:lnTo>
                <a:lnTo>
                  <a:pt x="0" y="154047"/>
                </a:lnTo>
                <a:lnTo>
                  <a:pt x="30701" y="128894"/>
                </a:lnTo>
                <a:lnTo>
                  <a:pt x="92874" y="0"/>
                </a:lnTo>
                <a:close/>
              </a:path>
            </a:pathLst>
          </a:custGeom>
          <a:solidFill>
            <a:srgbClr val="C09A62"/>
          </a:solidFill>
          <a:ln w="9525">
            <a:solidFill>
              <a:srgbClr val="E3CE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3251135" y="868680"/>
            <a:ext cx="1296666" cy="1925416"/>
          </a:xfrm>
          <a:custGeom>
            <a:avLst/>
            <a:gdLst/>
            <a:ahLst/>
            <a:cxnLst/>
            <a:rect l="l" t="t" r="r" b="b"/>
            <a:pathLst>
              <a:path w="1296666" h="1925416">
                <a:moveTo>
                  <a:pt x="670024" y="22821"/>
                </a:moveTo>
                <a:lnTo>
                  <a:pt x="668152" y="108896"/>
                </a:lnTo>
                <a:lnTo>
                  <a:pt x="711450" y="233165"/>
                </a:lnTo>
                <a:lnTo>
                  <a:pt x="747757" y="421808"/>
                </a:lnTo>
                <a:lnTo>
                  <a:pt x="769774" y="459379"/>
                </a:lnTo>
                <a:lnTo>
                  <a:pt x="764647" y="497770"/>
                </a:lnTo>
                <a:lnTo>
                  <a:pt x="799571" y="656078"/>
                </a:lnTo>
                <a:lnTo>
                  <a:pt x="780156" y="679679"/>
                </a:lnTo>
                <a:lnTo>
                  <a:pt x="781319" y="714707"/>
                </a:lnTo>
                <a:lnTo>
                  <a:pt x="846713" y="754743"/>
                </a:lnTo>
                <a:lnTo>
                  <a:pt x="884332" y="745996"/>
                </a:lnTo>
                <a:lnTo>
                  <a:pt x="881930" y="790977"/>
                </a:lnTo>
                <a:lnTo>
                  <a:pt x="938623" y="820361"/>
                </a:lnTo>
                <a:lnTo>
                  <a:pt x="959416" y="879830"/>
                </a:lnTo>
                <a:lnTo>
                  <a:pt x="987581" y="866725"/>
                </a:lnTo>
                <a:lnTo>
                  <a:pt x="975723" y="837460"/>
                </a:lnTo>
                <a:lnTo>
                  <a:pt x="1009075" y="813296"/>
                </a:lnTo>
                <a:lnTo>
                  <a:pt x="1127365" y="889591"/>
                </a:lnTo>
                <a:lnTo>
                  <a:pt x="1154039" y="930902"/>
                </a:lnTo>
                <a:lnTo>
                  <a:pt x="1117227" y="975467"/>
                </a:lnTo>
                <a:lnTo>
                  <a:pt x="1156110" y="1004720"/>
                </a:lnTo>
                <a:lnTo>
                  <a:pt x="1155600" y="1074631"/>
                </a:lnTo>
                <a:lnTo>
                  <a:pt x="1281903" y="1237562"/>
                </a:lnTo>
                <a:lnTo>
                  <a:pt x="1220451" y="1355503"/>
                </a:lnTo>
                <a:lnTo>
                  <a:pt x="1219949" y="1381488"/>
                </a:lnTo>
                <a:lnTo>
                  <a:pt x="1232181" y="1413546"/>
                </a:lnTo>
                <a:lnTo>
                  <a:pt x="1272341" y="1421979"/>
                </a:lnTo>
                <a:lnTo>
                  <a:pt x="1246646" y="1436565"/>
                </a:lnTo>
                <a:lnTo>
                  <a:pt x="1235665" y="1480335"/>
                </a:lnTo>
                <a:lnTo>
                  <a:pt x="1247443" y="1501448"/>
                </a:lnTo>
                <a:lnTo>
                  <a:pt x="1283415" y="1511119"/>
                </a:lnTo>
                <a:lnTo>
                  <a:pt x="1266063" y="1565327"/>
                </a:lnTo>
                <a:lnTo>
                  <a:pt x="1278747" y="1570676"/>
                </a:lnTo>
                <a:lnTo>
                  <a:pt x="1278386" y="1599835"/>
                </a:lnTo>
                <a:lnTo>
                  <a:pt x="1242245" y="1637344"/>
                </a:lnTo>
                <a:lnTo>
                  <a:pt x="1239102" y="1664290"/>
                </a:lnTo>
                <a:lnTo>
                  <a:pt x="1261363" y="1725656"/>
                </a:lnTo>
                <a:lnTo>
                  <a:pt x="1289407" y="1733072"/>
                </a:lnTo>
                <a:lnTo>
                  <a:pt x="1296666" y="1756125"/>
                </a:lnTo>
                <a:lnTo>
                  <a:pt x="1279801" y="1750120"/>
                </a:lnTo>
                <a:lnTo>
                  <a:pt x="1258408" y="1782913"/>
                </a:lnTo>
                <a:lnTo>
                  <a:pt x="1274079" y="1807404"/>
                </a:lnTo>
                <a:lnTo>
                  <a:pt x="1261827" y="1821054"/>
                </a:lnTo>
                <a:lnTo>
                  <a:pt x="1204959" y="1836667"/>
                </a:lnTo>
                <a:lnTo>
                  <a:pt x="1148374" y="1898790"/>
                </a:lnTo>
                <a:lnTo>
                  <a:pt x="1119493" y="1887229"/>
                </a:lnTo>
                <a:lnTo>
                  <a:pt x="1054559" y="1925416"/>
                </a:lnTo>
                <a:lnTo>
                  <a:pt x="969604" y="1906006"/>
                </a:lnTo>
                <a:lnTo>
                  <a:pt x="964094" y="1849348"/>
                </a:lnTo>
                <a:lnTo>
                  <a:pt x="1003423" y="1803705"/>
                </a:lnTo>
                <a:lnTo>
                  <a:pt x="991936" y="1762799"/>
                </a:lnTo>
                <a:lnTo>
                  <a:pt x="1014056" y="1706072"/>
                </a:lnTo>
                <a:lnTo>
                  <a:pt x="1015880" y="1675180"/>
                </a:lnTo>
                <a:lnTo>
                  <a:pt x="995102" y="1661033"/>
                </a:lnTo>
                <a:lnTo>
                  <a:pt x="1010011" y="1625513"/>
                </a:lnTo>
                <a:lnTo>
                  <a:pt x="1001057" y="1541318"/>
                </a:lnTo>
                <a:lnTo>
                  <a:pt x="891152" y="1561669"/>
                </a:lnTo>
                <a:lnTo>
                  <a:pt x="868567" y="1551115"/>
                </a:lnTo>
                <a:lnTo>
                  <a:pt x="861677" y="1512925"/>
                </a:lnTo>
                <a:lnTo>
                  <a:pt x="825027" y="1597222"/>
                </a:lnTo>
                <a:lnTo>
                  <a:pt x="790264" y="1600214"/>
                </a:lnTo>
                <a:lnTo>
                  <a:pt x="774631" y="1618864"/>
                </a:lnTo>
                <a:lnTo>
                  <a:pt x="707229" y="1600292"/>
                </a:lnTo>
                <a:lnTo>
                  <a:pt x="655617" y="1619856"/>
                </a:lnTo>
                <a:lnTo>
                  <a:pt x="610757" y="1592344"/>
                </a:lnTo>
                <a:lnTo>
                  <a:pt x="651873" y="1554743"/>
                </a:lnTo>
                <a:lnTo>
                  <a:pt x="680770" y="1497058"/>
                </a:lnTo>
                <a:lnTo>
                  <a:pt x="630439" y="1490102"/>
                </a:lnTo>
                <a:lnTo>
                  <a:pt x="598550" y="1431508"/>
                </a:lnTo>
                <a:lnTo>
                  <a:pt x="565066" y="1430708"/>
                </a:lnTo>
                <a:lnTo>
                  <a:pt x="540840" y="1375100"/>
                </a:lnTo>
                <a:lnTo>
                  <a:pt x="521306" y="1370377"/>
                </a:lnTo>
                <a:lnTo>
                  <a:pt x="436357" y="1413774"/>
                </a:lnTo>
                <a:lnTo>
                  <a:pt x="410124" y="1411949"/>
                </a:lnTo>
                <a:lnTo>
                  <a:pt x="377796" y="1336315"/>
                </a:lnTo>
                <a:lnTo>
                  <a:pt x="353284" y="1324275"/>
                </a:lnTo>
                <a:lnTo>
                  <a:pt x="340116" y="1276470"/>
                </a:lnTo>
                <a:lnTo>
                  <a:pt x="302664" y="1239792"/>
                </a:lnTo>
                <a:lnTo>
                  <a:pt x="295715" y="1186659"/>
                </a:lnTo>
                <a:lnTo>
                  <a:pt x="235449" y="1177689"/>
                </a:lnTo>
                <a:lnTo>
                  <a:pt x="215027" y="1198066"/>
                </a:lnTo>
                <a:lnTo>
                  <a:pt x="173328" y="1170191"/>
                </a:lnTo>
                <a:lnTo>
                  <a:pt x="187642" y="1128981"/>
                </a:lnTo>
                <a:lnTo>
                  <a:pt x="180991" y="1036520"/>
                </a:lnTo>
                <a:lnTo>
                  <a:pt x="200532" y="916079"/>
                </a:lnTo>
                <a:lnTo>
                  <a:pt x="183804" y="879007"/>
                </a:lnTo>
                <a:lnTo>
                  <a:pt x="137768" y="849293"/>
                </a:lnTo>
                <a:lnTo>
                  <a:pt x="28165" y="813119"/>
                </a:lnTo>
                <a:lnTo>
                  <a:pt x="33113" y="756330"/>
                </a:lnTo>
                <a:lnTo>
                  <a:pt x="0" y="692062"/>
                </a:lnTo>
                <a:lnTo>
                  <a:pt x="20251" y="593511"/>
                </a:lnTo>
                <a:lnTo>
                  <a:pt x="72307" y="583577"/>
                </a:lnTo>
                <a:lnTo>
                  <a:pt x="120603" y="552927"/>
                </a:lnTo>
                <a:lnTo>
                  <a:pt x="168787" y="503278"/>
                </a:lnTo>
                <a:lnTo>
                  <a:pt x="195890" y="449922"/>
                </a:lnTo>
                <a:lnTo>
                  <a:pt x="223358" y="457401"/>
                </a:lnTo>
                <a:lnTo>
                  <a:pt x="246843" y="508624"/>
                </a:lnTo>
                <a:lnTo>
                  <a:pt x="445036" y="502102"/>
                </a:lnTo>
                <a:lnTo>
                  <a:pt x="470254" y="484900"/>
                </a:lnTo>
                <a:lnTo>
                  <a:pt x="499494" y="427757"/>
                </a:lnTo>
                <a:lnTo>
                  <a:pt x="480089" y="342280"/>
                </a:lnTo>
                <a:lnTo>
                  <a:pt x="500667" y="239548"/>
                </a:lnTo>
                <a:lnTo>
                  <a:pt x="493890" y="148331"/>
                </a:lnTo>
                <a:lnTo>
                  <a:pt x="571987" y="142349"/>
                </a:lnTo>
                <a:lnTo>
                  <a:pt x="653894" y="45120"/>
                </a:lnTo>
                <a:lnTo>
                  <a:pt x="650760" y="0"/>
                </a:lnTo>
                <a:close/>
              </a:path>
            </a:pathLst>
          </a:custGeom>
          <a:solidFill>
            <a:srgbClr val="7A6444"/>
          </a:solidFill>
          <a:ln w="9525">
            <a:solidFill>
              <a:srgbClr val="E3CE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2915990" y="4119878"/>
            <a:ext cx="968461" cy="972333"/>
          </a:xfrm>
          <a:custGeom>
            <a:avLst/>
            <a:gdLst/>
            <a:ahLst/>
            <a:cxnLst/>
            <a:rect l="l" t="t" r="r" b="b"/>
            <a:pathLst>
              <a:path w="968461" h="972333">
                <a:moveTo>
                  <a:pt x="961568" y="323476"/>
                </a:moveTo>
                <a:lnTo>
                  <a:pt x="968461" y="364648"/>
                </a:lnTo>
                <a:lnTo>
                  <a:pt x="943447" y="432887"/>
                </a:lnTo>
                <a:lnTo>
                  <a:pt x="922200" y="481093"/>
                </a:lnTo>
                <a:lnTo>
                  <a:pt x="900691" y="491316"/>
                </a:lnTo>
                <a:lnTo>
                  <a:pt x="885863" y="518341"/>
                </a:lnTo>
                <a:lnTo>
                  <a:pt x="900951" y="552642"/>
                </a:lnTo>
                <a:lnTo>
                  <a:pt x="862999" y="593988"/>
                </a:lnTo>
                <a:lnTo>
                  <a:pt x="821799" y="674507"/>
                </a:lnTo>
                <a:lnTo>
                  <a:pt x="734700" y="710027"/>
                </a:lnTo>
                <a:lnTo>
                  <a:pt x="706431" y="695332"/>
                </a:lnTo>
                <a:lnTo>
                  <a:pt x="701892" y="665774"/>
                </a:lnTo>
                <a:lnTo>
                  <a:pt x="668547" y="664710"/>
                </a:lnTo>
                <a:lnTo>
                  <a:pt x="569983" y="707695"/>
                </a:lnTo>
                <a:lnTo>
                  <a:pt x="451144" y="677338"/>
                </a:lnTo>
                <a:lnTo>
                  <a:pt x="392096" y="737445"/>
                </a:lnTo>
                <a:lnTo>
                  <a:pt x="365927" y="790558"/>
                </a:lnTo>
                <a:lnTo>
                  <a:pt x="288554" y="840879"/>
                </a:lnTo>
                <a:lnTo>
                  <a:pt x="300481" y="853698"/>
                </a:lnTo>
                <a:lnTo>
                  <a:pt x="295846" y="877276"/>
                </a:lnTo>
                <a:lnTo>
                  <a:pt x="245468" y="898316"/>
                </a:lnTo>
                <a:lnTo>
                  <a:pt x="145965" y="972333"/>
                </a:lnTo>
                <a:lnTo>
                  <a:pt x="0" y="801120"/>
                </a:lnTo>
                <a:lnTo>
                  <a:pt x="79532" y="755571"/>
                </a:lnTo>
                <a:lnTo>
                  <a:pt x="125770" y="710529"/>
                </a:lnTo>
                <a:lnTo>
                  <a:pt x="142438" y="646084"/>
                </a:lnTo>
                <a:lnTo>
                  <a:pt x="125669" y="575960"/>
                </a:lnTo>
                <a:lnTo>
                  <a:pt x="134094" y="555720"/>
                </a:lnTo>
                <a:lnTo>
                  <a:pt x="177387" y="561723"/>
                </a:lnTo>
                <a:lnTo>
                  <a:pt x="172861" y="529440"/>
                </a:lnTo>
                <a:lnTo>
                  <a:pt x="195450" y="529498"/>
                </a:lnTo>
                <a:lnTo>
                  <a:pt x="251250" y="550848"/>
                </a:lnTo>
                <a:lnTo>
                  <a:pt x="362839" y="549945"/>
                </a:lnTo>
                <a:lnTo>
                  <a:pt x="404644" y="570003"/>
                </a:lnTo>
                <a:lnTo>
                  <a:pt x="409907" y="562202"/>
                </a:lnTo>
                <a:lnTo>
                  <a:pt x="394708" y="527278"/>
                </a:lnTo>
                <a:lnTo>
                  <a:pt x="439177" y="437340"/>
                </a:lnTo>
                <a:lnTo>
                  <a:pt x="464895" y="411544"/>
                </a:lnTo>
                <a:lnTo>
                  <a:pt x="473978" y="421790"/>
                </a:lnTo>
                <a:lnTo>
                  <a:pt x="505708" y="413076"/>
                </a:lnTo>
                <a:lnTo>
                  <a:pt x="548923" y="352219"/>
                </a:lnTo>
                <a:lnTo>
                  <a:pt x="561937" y="310563"/>
                </a:lnTo>
                <a:lnTo>
                  <a:pt x="593733" y="301071"/>
                </a:lnTo>
                <a:lnTo>
                  <a:pt x="584981" y="241314"/>
                </a:lnTo>
                <a:lnTo>
                  <a:pt x="606490" y="208282"/>
                </a:lnTo>
                <a:lnTo>
                  <a:pt x="564622" y="210803"/>
                </a:lnTo>
                <a:lnTo>
                  <a:pt x="591659" y="173169"/>
                </a:lnTo>
                <a:lnTo>
                  <a:pt x="587055" y="139276"/>
                </a:lnTo>
                <a:lnTo>
                  <a:pt x="619817" y="121938"/>
                </a:lnTo>
                <a:lnTo>
                  <a:pt x="660756" y="56999"/>
                </a:lnTo>
                <a:lnTo>
                  <a:pt x="671628" y="10811"/>
                </a:lnTo>
                <a:lnTo>
                  <a:pt x="690299" y="0"/>
                </a:lnTo>
                <a:lnTo>
                  <a:pt x="794744" y="13950"/>
                </a:lnTo>
                <a:lnTo>
                  <a:pt x="784609" y="31266"/>
                </a:lnTo>
                <a:lnTo>
                  <a:pt x="852876" y="67424"/>
                </a:lnTo>
                <a:lnTo>
                  <a:pt x="901433" y="50131"/>
                </a:lnTo>
                <a:lnTo>
                  <a:pt x="918034" y="60485"/>
                </a:lnTo>
                <a:lnTo>
                  <a:pt x="922896" y="128742"/>
                </a:lnTo>
                <a:lnTo>
                  <a:pt x="909658" y="163202"/>
                </a:lnTo>
                <a:lnTo>
                  <a:pt x="869876" y="180430"/>
                </a:lnTo>
                <a:lnTo>
                  <a:pt x="851660" y="155477"/>
                </a:lnTo>
                <a:lnTo>
                  <a:pt x="834563" y="163366"/>
                </a:lnTo>
                <a:lnTo>
                  <a:pt x="854761" y="195382"/>
                </a:lnTo>
                <a:lnTo>
                  <a:pt x="899288" y="227168"/>
                </a:lnTo>
                <a:lnTo>
                  <a:pt x="895143" y="269835"/>
                </a:lnTo>
                <a:lnTo>
                  <a:pt x="905472" y="290260"/>
                </a:lnTo>
                <a:close/>
              </a:path>
            </a:pathLst>
          </a:custGeom>
          <a:solidFill>
            <a:srgbClr val="8C734B"/>
          </a:solidFill>
          <a:ln w="9525">
            <a:solidFill>
              <a:srgbClr val="E3CE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3027048" y="2192955"/>
            <a:ext cx="2142030" cy="1708528"/>
          </a:xfrm>
          <a:custGeom>
            <a:avLst/>
            <a:gdLst/>
            <a:ahLst/>
            <a:cxnLst/>
            <a:rect l="l" t="t" r="r" b="b"/>
            <a:pathLst>
              <a:path w="2142030" h="1708528">
                <a:moveTo>
                  <a:pt x="1520753" y="431850"/>
                </a:moveTo>
                <a:lnTo>
                  <a:pt x="1535816" y="446903"/>
                </a:lnTo>
                <a:lnTo>
                  <a:pt x="1569466" y="426890"/>
                </a:lnTo>
                <a:lnTo>
                  <a:pt x="1563860" y="399492"/>
                </a:lnTo>
                <a:lnTo>
                  <a:pt x="1609028" y="403743"/>
                </a:lnTo>
                <a:lnTo>
                  <a:pt x="1652223" y="441208"/>
                </a:lnTo>
                <a:lnTo>
                  <a:pt x="1680055" y="411971"/>
                </a:lnTo>
                <a:lnTo>
                  <a:pt x="1710438" y="407515"/>
                </a:lnTo>
                <a:lnTo>
                  <a:pt x="1701365" y="438506"/>
                </a:lnTo>
                <a:lnTo>
                  <a:pt x="1716849" y="462596"/>
                </a:lnTo>
                <a:lnTo>
                  <a:pt x="1776308" y="482786"/>
                </a:lnTo>
                <a:lnTo>
                  <a:pt x="1840593" y="439881"/>
                </a:lnTo>
                <a:lnTo>
                  <a:pt x="1856738" y="403574"/>
                </a:lnTo>
                <a:lnTo>
                  <a:pt x="1900877" y="388014"/>
                </a:lnTo>
                <a:lnTo>
                  <a:pt x="1933395" y="421069"/>
                </a:lnTo>
                <a:lnTo>
                  <a:pt x="1933016" y="449988"/>
                </a:lnTo>
                <a:lnTo>
                  <a:pt x="1910634" y="477851"/>
                </a:lnTo>
                <a:lnTo>
                  <a:pt x="1921544" y="505183"/>
                </a:lnTo>
                <a:lnTo>
                  <a:pt x="1935991" y="507646"/>
                </a:lnTo>
                <a:lnTo>
                  <a:pt x="1989346" y="467277"/>
                </a:lnTo>
                <a:lnTo>
                  <a:pt x="2016116" y="528746"/>
                </a:lnTo>
                <a:lnTo>
                  <a:pt x="2033215" y="532163"/>
                </a:lnTo>
                <a:lnTo>
                  <a:pt x="2090388" y="500281"/>
                </a:lnTo>
                <a:lnTo>
                  <a:pt x="2115879" y="514768"/>
                </a:lnTo>
                <a:lnTo>
                  <a:pt x="2116156" y="558852"/>
                </a:lnTo>
                <a:lnTo>
                  <a:pt x="2142030" y="595179"/>
                </a:lnTo>
                <a:lnTo>
                  <a:pt x="2028709" y="686151"/>
                </a:lnTo>
                <a:lnTo>
                  <a:pt x="2075959" y="751867"/>
                </a:lnTo>
                <a:lnTo>
                  <a:pt x="2020804" y="816682"/>
                </a:lnTo>
                <a:lnTo>
                  <a:pt x="2038309" y="857627"/>
                </a:lnTo>
                <a:lnTo>
                  <a:pt x="1980816" y="922367"/>
                </a:lnTo>
                <a:lnTo>
                  <a:pt x="1969144" y="976613"/>
                </a:lnTo>
                <a:lnTo>
                  <a:pt x="2002141" y="1030546"/>
                </a:lnTo>
                <a:lnTo>
                  <a:pt x="2024198" y="1041756"/>
                </a:lnTo>
                <a:lnTo>
                  <a:pt x="2055519" y="1027271"/>
                </a:lnTo>
                <a:lnTo>
                  <a:pt x="2110598" y="1092114"/>
                </a:lnTo>
                <a:lnTo>
                  <a:pt x="2078219" y="1118988"/>
                </a:lnTo>
                <a:lnTo>
                  <a:pt x="2035690" y="1118867"/>
                </a:lnTo>
                <a:lnTo>
                  <a:pt x="1960924" y="1168601"/>
                </a:lnTo>
                <a:lnTo>
                  <a:pt x="1930624" y="1171425"/>
                </a:lnTo>
                <a:lnTo>
                  <a:pt x="1861202" y="1148611"/>
                </a:lnTo>
                <a:lnTo>
                  <a:pt x="1817981" y="1100317"/>
                </a:lnTo>
                <a:lnTo>
                  <a:pt x="1799106" y="1108782"/>
                </a:lnTo>
                <a:lnTo>
                  <a:pt x="1780052" y="1128618"/>
                </a:lnTo>
                <a:lnTo>
                  <a:pt x="1808240" y="1136016"/>
                </a:lnTo>
                <a:lnTo>
                  <a:pt x="1830519" y="1179796"/>
                </a:lnTo>
                <a:lnTo>
                  <a:pt x="1785643" y="1240703"/>
                </a:lnTo>
                <a:lnTo>
                  <a:pt x="1829080" y="1280545"/>
                </a:lnTo>
                <a:lnTo>
                  <a:pt x="1809935" y="1338291"/>
                </a:lnTo>
                <a:lnTo>
                  <a:pt x="1799048" y="1347488"/>
                </a:lnTo>
                <a:lnTo>
                  <a:pt x="1755624" y="1330722"/>
                </a:lnTo>
                <a:lnTo>
                  <a:pt x="1723820" y="1340796"/>
                </a:lnTo>
                <a:lnTo>
                  <a:pt x="1696374" y="1330169"/>
                </a:lnTo>
                <a:lnTo>
                  <a:pt x="1660746" y="1342421"/>
                </a:lnTo>
                <a:lnTo>
                  <a:pt x="1640518" y="1377588"/>
                </a:lnTo>
                <a:lnTo>
                  <a:pt x="1666698" y="1417768"/>
                </a:lnTo>
                <a:lnTo>
                  <a:pt x="1661243" y="1431335"/>
                </a:lnTo>
                <a:lnTo>
                  <a:pt x="1625748" y="1447765"/>
                </a:lnTo>
                <a:lnTo>
                  <a:pt x="1596740" y="1498040"/>
                </a:lnTo>
                <a:lnTo>
                  <a:pt x="1526261" y="1529684"/>
                </a:lnTo>
                <a:lnTo>
                  <a:pt x="1478055" y="1575276"/>
                </a:lnTo>
                <a:lnTo>
                  <a:pt x="1474956" y="1606368"/>
                </a:lnTo>
                <a:lnTo>
                  <a:pt x="1421134" y="1707748"/>
                </a:lnTo>
                <a:lnTo>
                  <a:pt x="1374581" y="1708528"/>
                </a:lnTo>
                <a:lnTo>
                  <a:pt x="1342197" y="1679058"/>
                </a:lnTo>
                <a:lnTo>
                  <a:pt x="1348336" y="1651443"/>
                </a:lnTo>
                <a:lnTo>
                  <a:pt x="1327493" y="1648660"/>
                </a:lnTo>
                <a:lnTo>
                  <a:pt x="1313439" y="1618842"/>
                </a:lnTo>
                <a:lnTo>
                  <a:pt x="1324445" y="1600656"/>
                </a:lnTo>
                <a:lnTo>
                  <a:pt x="1295432" y="1568739"/>
                </a:lnTo>
                <a:lnTo>
                  <a:pt x="1270890" y="1577640"/>
                </a:lnTo>
                <a:lnTo>
                  <a:pt x="1297687" y="1552528"/>
                </a:lnTo>
                <a:lnTo>
                  <a:pt x="1287784" y="1535886"/>
                </a:lnTo>
                <a:lnTo>
                  <a:pt x="1252209" y="1541270"/>
                </a:lnTo>
                <a:lnTo>
                  <a:pt x="1222805" y="1515209"/>
                </a:lnTo>
                <a:lnTo>
                  <a:pt x="1196913" y="1533217"/>
                </a:lnTo>
                <a:lnTo>
                  <a:pt x="1204111" y="1562636"/>
                </a:lnTo>
                <a:lnTo>
                  <a:pt x="1140545" y="1602904"/>
                </a:lnTo>
                <a:lnTo>
                  <a:pt x="1084341" y="1493594"/>
                </a:lnTo>
                <a:lnTo>
                  <a:pt x="1019114" y="1455793"/>
                </a:lnTo>
                <a:lnTo>
                  <a:pt x="985764" y="1476975"/>
                </a:lnTo>
                <a:lnTo>
                  <a:pt x="918701" y="1484289"/>
                </a:lnTo>
                <a:lnTo>
                  <a:pt x="860382" y="1427315"/>
                </a:lnTo>
                <a:lnTo>
                  <a:pt x="820843" y="1450679"/>
                </a:lnTo>
                <a:lnTo>
                  <a:pt x="811611" y="1436668"/>
                </a:lnTo>
                <a:lnTo>
                  <a:pt x="779419" y="1448131"/>
                </a:lnTo>
                <a:lnTo>
                  <a:pt x="763716" y="1423541"/>
                </a:lnTo>
                <a:lnTo>
                  <a:pt x="725446" y="1404481"/>
                </a:lnTo>
                <a:lnTo>
                  <a:pt x="667332" y="1444568"/>
                </a:lnTo>
                <a:lnTo>
                  <a:pt x="591695" y="1466410"/>
                </a:lnTo>
                <a:lnTo>
                  <a:pt x="541652" y="1446105"/>
                </a:lnTo>
                <a:lnTo>
                  <a:pt x="498260" y="1462951"/>
                </a:lnTo>
                <a:lnTo>
                  <a:pt x="448977" y="1461480"/>
                </a:lnTo>
                <a:lnTo>
                  <a:pt x="441970" y="1434277"/>
                </a:lnTo>
                <a:lnTo>
                  <a:pt x="414509" y="1421573"/>
                </a:lnTo>
                <a:lnTo>
                  <a:pt x="255757" y="1473334"/>
                </a:lnTo>
                <a:lnTo>
                  <a:pt x="184881" y="1511909"/>
                </a:lnTo>
                <a:lnTo>
                  <a:pt x="165746" y="1495572"/>
                </a:lnTo>
                <a:lnTo>
                  <a:pt x="157952" y="1417912"/>
                </a:lnTo>
                <a:lnTo>
                  <a:pt x="199941" y="1406586"/>
                </a:lnTo>
                <a:lnTo>
                  <a:pt x="207395" y="1392126"/>
                </a:lnTo>
                <a:lnTo>
                  <a:pt x="174289" y="1343214"/>
                </a:lnTo>
                <a:lnTo>
                  <a:pt x="103716" y="1367892"/>
                </a:lnTo>
                <a:lnTo>
                  <a:pt x="51948" y="1340870"/>
                </a:lnTo>
                <a:lnTo>
                  <a:pt x="110090" y="1318619"/>
                </a:lnTo>
                <a:lnTo>
                  <a:pt x="144171" y="1257777"/>
                </a:lnTo>
                <a:lnTo>
                  <a:pt x="144752" y="1213613"/>
                </a:lnTo>
                <a:lnTo>
                  <a:pt x="140114" y="1176572"/>
                </a:lnTo>
                <a:lnTo>
                  <a:pt x="116634" y="1156937"/>
                </a:lnTo>
                <a:lnTo>
                  <a:pt x="36121" y="1143414"/>
                </a:lnTo>
                <a:lnTo>
                  <a:pt x="53366" y="1085088"/>
                </a:lnTo>
                <a:lnTo>
                  <a:pt x="0" y="1006451"/>
                </a:lnTo>
                <a:lnTo>
                  <a:pt x="28314" y="963894"/>
                </a:lnTo>
                <a:lnTo>
                  <a:pt x="7024" y="926358"/>
                </a:lnTo>
                <a:lnTo>
                  <a:pt x="63892" y="913241"/>
                </a:lnTo>
                <a:lnTo>
                  <a:pt x="66973" y="860544"/>
                </a:lnTo>
                <a:lnTo>
                  <a:pt x="131200" y="848756"/>
                </a:lnTo>
                <a:lnTo>
                  <a:pt x="211520" y="744522"/>
                </a:lnTo>
                <a:lnTo>
                  <a:pt x="250761" y="751950"/>
                </a:lnTo>
                <a:lnTo>
                  <a:pt x="278530" y="728208"/>
                </a:lnTo>
                <a:lnTo>
                  <a:pt x="332918" y="728852"/>
                </a:lnTo>
                <a:lnTo>
                  <a:pt x="347690" y="715835"/>
                </a:lnTo>
                <a:lnTo>
                  <a:pt x="313011" y="636146"/>
                </a:lnTo>
                <a:lnTo>
                  <a:pt x="354465" y="587854"/>
                </a:lnTo>
                <a:lnTo>
                  <a:pt x="326509" y="585137"/>
                </a:lnTo>
                <a:lnTo>
                  <a:pt x="325432" y="564067"/>
                </a:lnTo>
                <a:lnTo>
                  <a:pt x="363195" y="573438"/>
                </a:lnTo>
                <a:lnTo>
                  <a:pt x="372366" y="532009"/>
                </a:lnTo>
                <a:lnTo>
                  <a:pt x="355229" y="516126"/>
                </a:lnTo>
                <a:lnTo>
                  <a:pt x="361307" y="453874"/>
                </a:lnTo>
                <a:lnTo>
                  <a:pt x="423585" y="449812"/>
                </a:lnTo>
                <a:lnTo>
                  <a:pt x="465009" y="375378"/>
                </a:lnTo>
                <a:lnTo>
                  <a:pt x="479612" y="315640"/>
                </a:lnTo>
                <a:lnTo>
                  <a:pt x="545462" y="299457"/>
                </a:lnTo>
                <a:lnTo>
                  <a:pt x="505688" y="257349"/>
                </a:lnTo>
                <a:lnTo>
                  <a:pt x="516164" y="212811"/>
                </a:lnTo>
                <a:lnTo>
                  <a:pt x="481895" y="201763"/>
                </a:lnTo>
                <a:lnTo>
                  <a:pt x="516242" y="173295"/>
                </a:lnTo>
                <a:lnTo>
                  <a:pt x="482082" y="128087"/>
                </a:lnTo>
                <a:lnTo>
                  <a:pt x="513764" y="62497"/>
                </a:lnTo>
                <a:lnTo>
                  <a:pt x="577371" y="0"/>
                </a:lnTo>
                <a:lnTo>
                  <a:pt x="601883" y="12040"/>
                </a:lnTo>
                <a:lnTo>
                  <a:pt x="634211" y="87674"/>
                </a:lnTo>
                <a:lnTo>
                  <a:pt x="660444" y="89499"/>
                </a:lnTo>
                <a:lnTo>
                  <a:pt x="745393" y="46102"/>
                </a:lnTo>
                <a:lnTo>
                  <a:pt x="764927" y="50825"/>
                </a:lnTo>
                <a:lnTo>
                  <a:pt x="789153" y="106433"/>
                </a:lnTo>
                <a:lnTo>
                  <a:pt x="822637" y="107233"/>
                </a:lnTo>
                <a:lnTo>
                  <a:pt x="854526" y="165827"/>
                </a:lnTo>
                <a:lnTo>
                  <a:pt x="904857" y="172783"/>
                </a:lnTo>
                <a:lnTo>
                  <a:pt x="875960" y="230468"/>
                </a:lnTo>
                <a:lnTo>
                  <a:pt x="834844" y="268069"/>
                </a:lnTo>
                <a:lnTo>
                  <a:pt x="879704" y="295581"/>
                </a:lnTo>
                <a:lnTo>
                  <a:pt x="931316" y="276017"/>
                </a:lnTo>
                <a:lnTo>
                  <a:pt x="998718" y="294589"/>
                </a:lnTo>
                <a:lnTo>
                  <a:pt x="1014351" y="275939"/>
                </a:lnTo>
                <a:lnTo>
                  <a:pt x="1049114" y="272947"/>
                </a:lnTo>
                <a:lnTo>
                  <a:pt x="1085764" y="188650"/>
                </a:lnTo>
                <a:lnTo>
                  <a:pt x="1092654" y="226840"/>
                </a:lnTo>
                <a:lnTo>
                  <a:pt x="1115239" y="237394"/>
                </a:lnTo>
                <a:lnTo>
                  <a:pt x="1225144" y="217043"/>
                </a:lnTo>
                <a:lnTo>
                  <a:pt x="1234098" y="301238"/>
                </a:lnTo>
                <a:lnTo>
                  <a:pt x="1219189" y="336758"/>
                </a:lnTo>
                <a:lnTo>
                  <a:pt x="1239967" y="350905"/>
                </a:lnTo>
                <a:lnTo>
                  <a:pt x="1238143" y="381797"/>
                </a:lnTo>
                <a:lnTo>
                  <a:pt x="1216023" y="438524"/>
                </a:lnTo>
                <a:lnTo>
                  <a:pt x="1227510" y="479430"/>
                </a:lnTo>
                <a:lnTo>
                  <a:pt x="1188181" y="525073"/>
                </a:lnTo>
                <a:lnTo>
                  <a:pt x="1193691" y="581731"/>
                </a:lnTo>
                <a:lnTo>
                  <a:pt x="1278646" y="601141"/>
                </a:lnTo>
                <a:lnTo>
                  <a:pt x="1343580" y="562954"/>
                </a:lnTo>
                <a:lnTo>
                  <a:pt x="1372461" y="574515"/>
                </a:lnTo>
                <a:lnTo>
                  <a:pt x="1429046" y="512392"/>
                </a:lnTo>
                <a:lnTo>
                  <a:pt x="1462376" y="510865"/>
                </a:lnTo>
                <a:lnTo>
                  <a:pt x="1498166" y="483129"/>
                </a:lnTo>
                <a:lnTo>
                  <a:pt x="1482495" y="458638"/>
                </a:lnTo>
                <a:lnTo>
                  <a:pt x="1503888" y="425845"/>
                </a:lnTo>
                <a:close/>
              </a:path>
            </a:pathLst>
          </a:custGeom>
          <a:solidFill>
            <a:srgbClr val="A5854F"/>
          </a:solidFill>
          <a:ln w="9525">
            <a:solidFill>
              <a:srgbClr val="E3CE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3531681" y="3620270"/>
            <a:ext cx="1037563" cy="937442"/>
          </a:xfrm>
          <a:custGeom>
            <a:avLst/>
            <a:gdLst/>
            <a:ahLst/>
            <a:cxnLst/>
            <a:rect l="l" t="t" r="r" b="b"/>
            <a:pathLst>
              <a:path w="1037563" h="937442">
                <a:moveTo>
                  <a:pt x="916501" y="280433"/>
                </a:moveTo>
                <a:lnTo>
                  <a:pt x="954062" y="285426"/>
                </a:lnTo>
                <a:lnTo>
                  <a:pt x="952296" y="300693"/>
                </a:lnTo>
                <a:lnTo>
                  <a:pt x="975521" y="322026"/>
                </a:lnTo>
                <a:lnTo>
                  <a:pt x="1003315" y="311394"/>
                </a:lnTo>
                <a:lnTo>
                  <a:pt x="1037563" y="321622"/>
                </a:lnTo>
                <a:lnTo>
                  <a:pt x="983405" y="428015"/>
                </a:lnTo>
                <a:lnTo>
                  <a:pt x="967548" y="420343"/>
                </a:lnTo>
                <a:lnTo>
                  <a:pt x="958137" y="437843"/>
                </a:lnTo>
                <a:lnTo>
                  <a:pt x="980171" y="481454"/>
                </a:lnTo>
                <a:lnTo>
                  <a:pt x="922344" y="491264"/>
                </a:lnTo>
                <a:lnTo>
                  <a:pt x="841172" y="431384"/>
                </a:lnTo>
                <a:lnTo>
                  <a:pt x="793503" y="430410"/>
                </a:lnTo>
                <a:lnTo>
                  <a:pt x="761299" y="525426"/>
                </a:lnTo>
                <a:lnTo>
                  <a:pt x="718838" y="507737"/>
                </a:lnTo>
                <a:lnTo>
                  <a:pt x="670266" y="573814"/>
                </a:lnTo>
                <a:lnTo>
                  <a:pt x="672640" y="625212"/>
                </a:lnTo>
                <a:lnTo>
                  <a:pt x="640358" y="736338"/>
                </a:lnTo>
                <a:lnTo>
                  <a:pt x="651295" y="752650"/>
                </a:lnTo>
                <a:lnTo>
                  <a:pt x="591710" y="723829"/>
                </a:lnTo>
                <a:lnTo>
                  <a:pt x="546739" y="742588"/>
                </a:lnTo>
                <a:lnTo>
                  <a:pt x="520834" y="825092"/>
                </a:lnTo>
                <a:lnTo>
                  <a:pt x="497158" y="848290"/>
                </a:lnTo>
                <a:lnTo>
                  <a:pt x="512266" y="872445"/>
                </a:lnTo>
                <a:lnTo>
                  <a:pt x="481575" y="928314"/>
                </a:lnTo>
                <a:lnTo>
                  <a:pt x="465052" y="910375"/>
                </a:lnTo>
                <a:lnTo>
                  <a:pt x="421695" y="937442"/>
                </a:lnTo>
                <a:lnTo>
                  <a:pt x="386955" y="917432"/>
                </a:lnTo>
                <a:lnTo>
                  <a:pt x="392596" y="817157"/>
                </a:lnTo>
                <a:lnTo>
                  <a:pt x="363175" y="799541"/>
                </a:lnTo>
                <a:lnTo>
                  <a:pt x="345877" y="823084"/>
                </a:lnTo>
                <a:lnTo>
                  <a:pt x="289781" y="789868"/>
                </a:lnTo>
                <a:lnTo>
                  <a:pt x="283597" y="726776"/>
                </a:lnTo>
                <a:lnTo>
                  <a:pt x="218872" y="662974"/>
                </a:lnTo>
                <a:lnTo>
                  <a:pt x="235969" y="655085"/>
                </a:lnTo>
                <a:lnTo>
                  <a:pt x="254185" y="680038"/>
                </a:lnTo>
                <a:lnTo>
                  <a:pt x="293967" y="662810"/>
                </a:lnTo>
                <a:lnTo>
                  <a:pt x="307205" y="628350"/>
                </a:lnTo>
                <a:lnTo>
                  <a:pt x="302343" y="560093"/>
                </a:lnTo>
                <a:lnTo>
                  <a:pt x="285742" y="549739"/>
                </a:lnTo>
                <a:lnTo>
                  <a:pt x="237185" y="567032"/>
                </a:lnTo>
                <a:lnTo>
                  <a:pt x="168918" y="530874"/>
                </a:lnTo>
                <a:lnTo>
                  <a:pt x="179053" y="513558"/>
                </a:lnTo>
                <a:lnTo>
                  <a:pt x="74608" y="499608"/>
                </a:lnTo>
                <a:lnTo>
                  <a:pt x="64685" y="441481"/>
                </a:lnTo>
                <a:lnTo>
                  <a:pt x="94588" y="350491"/>
                </a:lnTo>
                <a:lnTo>
                  <a:pt x="88238" y="325134"/>
                </a:lnTo>
                <a:lnTo>
                  <a:pt x="54469" y="296644"/>
                </a:lnTo>
                <a:lnTo>
                  <a:pt x="20334" y="298970"/>
                </a:lnTo>
                <a:lnTo>
                  <a:pt x="0" y="256277"/>
                </a:lnTo>
                <a:lnTo>
                  <a:pt x="122776" y="168396"/>
                </a:lnTo>
                <a:lnTo>
                  <a:pt x="89986" y="139829"/>
                </a:lnTo>
                <a:lnTo>
                  <a:pt x="123250" y="124673"/>
                </a:lnTo>
                <a:lnTo>
                  <a:pt x="177227" y="143806"/>
                </a:lnTo>
                <a:lnTo>
                  <a:pt x="161808" y="124406"/>
                </a:lnTo>
                <a:lnTo>
                  <a:pt x="209335" y="87107"/>
                </a:lnTo>
                <a:lnTo>
                  <a:pt x="212396" y="55664"/>
                </a:lnTo>
                <a:lnTo>
                  <a:pt x="240157" y="37864"/>
                </a:lnTo>
                <a:lnTo>
                  <a:pt x="299841" y="47033"/>
                </a:lnTo>
                <a:lnTo>
                  <a:pt x="355749" y="0"/>
                </a:lnTo>
                <a:lnTo>
                  <a:pt x="414068" y="56974"/>
                </a:lnTo>
                <a:lnTo>
                  <a:pt x="481131" y="49660"/>
                </a:lnTo>
                <a:lnTo>
                  <a:pt x="514481" y="28478"/>
                </a:lnTo>
                <a:lnTo>
                  <a:pt x="579708" y="66279"/>
                </a:lnTo>
                <a:lnTo>
                  <a:pt x="635912" y="175589"/>
                </a:lnTo>
                <a:lnTo>
                  <a:pt x="699478" y="135321"/>
                </a:lnTo>
                <a:lnTo>
                  <a:pt x="692280" y="105902"/>
                </a:lnTo>
                <a:lnTo>
                  <a:pt x="718172" y="87894"/>
                </a:lnTo>
                <a:lnTo>
                  <a:pt x="747576" y="113955"/>
                </a:lnTo>
                <a:lnTo>
                  <a:pt x="783151" y="108571"/>
                </a:lnTo>
                <a:lnTo>
                  <a:pt x="793054" y="125213"/>
                </a:lnTo>
                <a:lnTo>
                  <a:pt x="766257" y="150325"/>
                </a:lnTo>
                <a:lnTo>
                  <a:pt x="790799" y="141424"/>
                </a:lnTo>
                <a:lnTo>
                  <a:pt x="819812" y="173341"/>
                </a:lnTo>
                <a:lnTo>
                  <a:pt x="808806" y="191527"/>
                </a:lnTo>
                <a:lnTo>
                  <a:pt x="822860" y="221345"/>
                </a:lnTo>
                <a:lnTo>
                  <a:pt x="843703" y="224128"/>
                </a:lnTo>
                <a:lnTo>
                  <a:pt x="837564" y="251743"/>
                </a:lnTo>
                <a:lnTo>
                  <a:pt x="869948" y="281213"/>
                </a:lnTo>
                <a:close/>
              </a:path>
            </a:pathLst>
          </a:custGeom>
          <a:solidFill>
            <a:srgbClr val="C09A62"/>
          </a:solidFill>
          <a:ln w="9525">
            <a:solidFill>
              <a:srgbClr val="E3CE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834944" y="1315373"/>
            <a:ext cx="1767525" cy="2415219"/>
          </a:xfrm>
          <a:custGeom>
            <a:avLst/>
            <a:gdLst/>
            <a:ahLst/>
            <a:cxnLst/>
            <a:rect l="l" t="t" r="r" b="b"/>
            <a:pathLst>
              <a:path w="1767525" h="2415219">
                <a:moveTo>
                  <a:pt x="1436442" y="146818"/>
                </a:moveTo>
                <a:lnTo>
                  <a:pt x="1416191" y="245369"/>
                </a:lnTo>
                <a:lnTo>
                  <a:pt x="1449304" y="309637"/>
                </a:lnTo>
                <a:lnTo>
                  <a:pt x="1444356" y="366426"/>
                </a:lnTo>
                <a:lnTo>
                  <a:pt x="1553959" y="402600"/>
                </a:lnTo>
                <a:lnTo>
                  <a:pt x="1599995" y="432314"/>
                </a:lnTo>
                <a:lnTo>
                  <a:pt x="1616723" y="469386"/>
                </a:lnTo>
                <a:lnTo>
                  <a:pt x="1597182" y="589827"/>
                </a:lnTo>
                <a:lnTo>
                  <a:pt x="1603833" y="682288"/>
                </a:lnTo>
                <a:lnTo>
                  <a:pt x="1589519" y="723498"/>
                </a:lnTo>
                <a:lnTo>
                  <a:pt x="1631218" y="751373"/>
                </a:lnTo>
                <a:lnTo>
                  <a:pt x="1651640" y="730996"/>
                </a:lnTo>
                <a:lnTo>
                  <a:pt x="1711906" y="739966"/>
                </a:lnTo>
                <a:lnTo>
                  <a:pt x="1718855" y="793099"/>
                </a:lnTo>
                <a:lnTo>
                  <a:pt x="1756307" y="829777"/>
                </a:lnTo>
                <a:lnTo>
                  <a:pt x="1767525" y="890056"/>
                </a:lnTo>
                <a:lnTo>
                  <a:pt x="1705868" y="940079"/>
                </a:lnTo>
                <a:lnTo>
                  <a:pt x="1674186" y="1005669"/>
                </a:lnTo>
                <a:lnTo>
                  <a:pt x="1708346" y="1050877"/>
                </a:lnTo>
                <a:lnTo>
                  <a:pt x="1673999" y="1079345"/>
                </a:lnTo>
                <a:lnTo>
                  <a:pt x="1708268" y="1090393"/>
                </a:lnTo>
                <a:lnTo>
                  <a:pt x="1697792" y="1134931"/>
                </a:lnTo>
                <a:lnTo>
                  <a:pt x="1737566" y="1177039"/>
                </a:lnTo>
                <a:lnTo>
                  <a:pt x="1671716" y="1193222"/>
                </a:lnTo>
                <a:lnTo>
                  <a:pt x="1657113" y="1252960"/>
                </a:lnTo>
                <a:lnTo>
                  <a:pt x="1615689" y="1327394"/>
                </a:lnTo>
                <a:lnTo>
                  <a:pt x="1553411" y="1331456"/>
                </a:lnTo>
                <a:lnTo>
                  <a:pt x="1547333" y="1393708"/>
                </a:lnTo>
                <a:lnTo>
                  <a:pt x="1564470" y="1409591"/>
                </a:lnTo>
                <a:lnTo>
                  <a:pt x="1555299" y="1451020"/>
                </a:lnTo>
                <a:lnTo>
                  <a:pt x="1517536" y="1441649"/>
                </a:lnTo>
                <a:lnTo>
                  <a:pt x="1518613" y="1462719"/>
                </a:lnTo>
                <a:lnTo>
                  <a:pt x="1546569" y="1465436"/>
                </a:lnTo>
                <a:lnTo>
                  <a:pt x="1505115" y="1513728"/>
                </a:lnTo>
                <a:lnTo>
                  <a:pt x="1539794" y="1593417"/>
                </a:lnTo>
                <a:lnTo>
                  <a:pt x="1525022" y="1606434"/>
                </a:lnTo>
                <a:lnTo>
                  <a:pt x="1470634" y="1605790"/>
                </a:lnTo>
                <a:lnTo>
                  <a:pt x="1442865" y="1629532"/>
                </a:lnTo>
                <a:lnTo>
                  <a:pt x="1403624" y="1622104"/>
                </a:lnTo>
                <a:lnTo>
                  <a:pt x="1323304" y="1726338"/>
                </a:lnTo>
                <a:lnTo>
                  <a:pt x="1259077" y="1738126"/>
                </a:lnTo>
                <a:lnTo>
                  <a:pt x="1255996" y="1790823"/>
                </a:lnTo>
                <a:lnTo>
                  <a:pt x="1199128" y="1803940"/>
                </a:lnTo>
                <a:lnTo>
                  <a:pt x="1220418" y="1841476"/>
                </a:lnTo>
                <a:lnTo>
                  <a:pt x="1192104" y="1884033"/>
                </a:lnTo>
                <a:lnTo>
                  <a:pt x="1208330" y="1918531"/>
                </a:lnTo>
                <a:lnTo>
                  <a:pt x="1143578" y="1930536"/>
                </a:lnTo>
                <a:lnTo>
                  <a:pt x="1103698" y="1962165"/>
                </a:lnTo>
                <a:lnTo>
                  <a:pt x="1075810" y="2002398"/>
                </a:lnTo>
                <a:lnTo>
                  <a:pt x="1069874" y="2060068"/>
                </a:lnTo>
                <a:lnTo>
                  <a:pt x="1033703" y="2096711"/>
                </a:lnTo>
                <a:lnTo>
                  <a:pt x="876732" y="2172595"/>
                </a:lnTo>
                <a:lnTo>
                  <a:pt x="866589" y="2197684"/>
                </a:lnTo>
                <a:lnTo>
                  <a:pt x="892037" y="2247704"/>
                </a:lnTo>
                <a:lnTo>
                  <a:pt x="833850" y="2342209"/>
                </a:lnTo>
                <a:lnTo>
                  <a:pt x="803855" y="2352023"/>
                </a:lnTo>
                <a:lnTo>
                  <a:pt x="750058" y="2305099"/>
                </a:lnTo>
                <a:lnTo>
                  <a:pt x="706901" y="2332828"/>
                </a:lnTo>
                <a:lnTo>
                  <a:pt x="643166" y="2415219"/>
                </a:lnTo>
                <a:lnTo>
                  <a:pt x="565573" y="2360241"/>
                </a:lnTo>
                <a:lnTo>
                  <a:pt x="627639" y="2229477"/>
                </a:lnTo>
                <a:lnTo>
                  <a:pt x="569343" y="2185018"/>
                </a:lnTo>
                <a:lnTo>
                  <a:pt x="575683" y="2106775"/>
                </a:lnTo>
                <a:lnTo>
                  <a:pt x="544198" y="2103901"/>
                </a:lnTo>
                <a:lnTo>
                  <a:pt x="533460" y="2083719"/>
                </a:lnTo>
                <a:lnTo>
                  <a:pt x="556495" y="2011327"/>
                </a:lnTo>
                <a:lnTo>
                  <a:pt x="552693" y="1979721"/>
                </a:lnTo>
                <a:lnTo>
                  <a:pt x="493027" y="1998179"/>
                </a:lnTo>
                <a:lnTo>
                  <a:pt x="397549" y="1911110"/>
                </a:lnTo>
                <a:lnTo>
                  <a:pt x="371329" y="1907906"/>
                </a:lnTo>
                <a:lnTo>
                  <a:pt x="366076" y="1859549"/>
                </a:lnTo>
                <a:lnTo>
                  <a:pt x="329819" y="1842922"/>
                </a:lnTo>
                <a:lnTo>
                  <a:pt x="332247" y="1815357"/>
                </a:lnTo>
                <a:lnTo>
                  <a:pt x="365385" y="1783324"/>
                </a:lnTo>
                <a:lnTo>
                  <a:pt x="376363" y="1692882"/>
                </a:lnTo>
                <a:lnTo>
                  <a:pt x="313702" y="1643013"/>
                </a:lnTo>
                <a:lnTo>
                  <a:pt x="290338" y="1575488"/>
                </a:lnTo>
                <a:lnTo>
                  <a:pt x="309983" y="1559335"/>
                </a:lnTo>
                <a:lnTo>
                  <a:pt x="305537" y="1512646"/>
                </a:lnTo>
                <a:lnTo>
                  <a:pt x="319046" y="1480260"/>
                </a:lnTo>
                <a:lnTo>
                  <a:pt x="347693" y="1462194"/>
                </a:lnTo>
                <a:lnTo>
                  <a:pt x="358572" y="1358836"/>
                </a:lnTo>
                <a:lnTo>
                  <a:pt x="349502" y="1338886"/>
                </a:lnTo>
                <a:lnTo>
                  <a:pt x="292793" y="1305842"/>
                </a:lnTo>
                <a:lnTo>
                  <a:pt x="240361" y="1296304"/>
                </a:lnTo>
                <a:lnTo>
                  <a:pt x="217701" y="1218909"/>
                </a:lnTo>
                <a:lnTo>
                  <a:pt x="235315" y="1183480"/>
                </a:lnTo>
                <a:lnTo>
                  <a:pt x="260955" y="1186704"/>
                </a:lnTo>
                <a:lnTo>
                  <a:pt x="231170" y="1146280"/>
                </a:lnTo>
                <a:lnTo>
                  <a:pt x="230915" y="1112687"/>
                </a:lnTo>
                <a:lnTo>
                  <a:pt x="265239" y="1104286"/>
                </a:lnTo>
                <a:lnTo>
                  <a:pt x="268842" y="1086362"/>
                </a:lnTo>
                <a:lnTo>
                  <a:pt x="225702" y="1060513"/>
                </a:lnTo>
                <a:lnTo>
                  <a:pt x="213841" y="994448"/>
                </a:lnTo>
                <a:lnTo>
                  <a:pt x="239165" y="980312"/>
                </a:lnTo>
                <a:lnTo>
                  <a:pt x="250703" y="950224"/>
                </a:lnTo>
                <a:lnTo>
                  <a:pt x="245127" y="908136"/>
                </a:lnTo>
                <a:lnTo>
                  <a:pt x="298203" y="766382"/>
                </a:lnTo>
                <a:lnTo>
                  <a:pt x="259446" y="713718"/>
                </a:lnTo>
                <a:lnTo>
                  <a:pt x="200900" y="695877"/>
                </a:lnTo>
                <a:lnTo>
                  <a:pt x="185671" y="668669"/>
                </a:lnTo>
                <a:lnTo>
                  <a:pt x="61505" y="599955"/>
                </a:lnTo>
                <a:lnTo>
                  <a:pt x="57234" y="546799"/>
                </a:lnTo>
                <a:lnTo>
                  <a:pt x="0" y="452877"/>
                </a:lnTo>
                <a:lnTo>
                  <a:pt x="42741" y="367330"/>
                </a:lnTo>
                <a:lnTo>
                  <a:pt x="145784" y="351222"/>
                </a:lnTo>
                <a:lnTo>
                  <a:pt x="271713" y="304538"/>
                </a:lnTo>
                <a:lnTo>
                  <a:pt x="373698" y="180143"/>
                </a:lnTo>
                <a:lnTo>
                  <a:pt x="419840" y="156966"/>
                </a:lnTo>
                <a:lnTo>
                  <a:pt x="544094" y="144608"/>
                </a:lnTo>
                <a:lnTo>
                  <a:pt x="640650" y="100181"/>
                </a:lnTo>
                <a:lnTo>
                  <a:pt x="743771" y="76638"/>
                </a:lnTo>
                <a:lnTo>
                  <a:pt x="802155" y="2099"/>
                </a:lnTo>
                <a:lnTo>
                  <a:pt x="831665" y="0"/>
                </a:lnTo>
                <a:lnTo>
                  <a:pt x="990455" y="73116"/>
                </a:lnTo>
                <a:lnTo>
                  <a:pt x="1003658" y="143376"/>
                </a:lnTo>
                <a:lnTo>
                  <a:pt x="943099" y="212193"/>
                </a:lnTo>
                <a:lnTo>
                  <a:pt x="920558" y="290285"/>
                </a:lnTo>
                <a:lnTo>
                  <a:pt x="1039021" y="348475"/>
                </a:lnTo>
                <a:lnTo>
                  <a:pt x="1092054" y="395679"/>
                </a:lnTo>
                <a:lnTo>
                  <a:pt x="1205605" y="372209"/>
                </a:lnTo>
                <a:lnTo>
                  <a:pt x="1282529" y="225394"/>
                </a:lnTo>
                <a:lnTo>
                  <a:pt x="1322451" y="209970"/>
                </a:lnTo>
                <a:lnTo>
                  <a:pt x="1376889" y="156456"/>
                </a:lnTo>
                <a:close/>
              </a:path>
            </a:pathLst>
          </a:custGeom>
          <a:solidFill>
            <a:srgbClr val="7A6444"/>
          </a:solidFill>
          <a:ln w="9525">
            <a:solidFill>
              <a:srgbClr val="E3CE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3706241" y="4050680"/>
            <a:ext cx="1306137" cy="1952842"/>
          </a:xfrm>
          <a:custGeom>
            <a:avLst/>
            <a:gdLst/>
            <a:ahLst/>
            <a:cxnLst/>
            <a:rect l="l" t="t" r="r" b="b"/>
            <a:pathLst>
              <a:path w="1306137" h="1952842">
                <a:moveTo>
                  <a:pt x="747784" y="60854"/>
                </a:moveTo>
                <a:lnTo>
                  <a:pt x="706292" y="160765"/>
                </a:lnTo>
                <a:lnTo>
                  <a:pt x="760776" y="189773"/>
                </a:lnTo>
                <a:lnTo>
                  <a:pt x="809867" y="189637"/>
                </a:lnTo>
                <a:lnTo>
                  <a:pt x="787084" y="243207"/>
                </a:lnTo>
                <a:lnTo>
                  <a:pt x="843399" y="268248"/>
                </a:lnTo>
                <a:lnTo>
                  <a:pt x="847401" y="299663"/>
                </a:lnTo>
                <a:lnTo>
                  <a:pt x="830087" y="331971"/>
                </a:lnTo>
                <a:lnTo>
                  <a:pt x="874713" y="361981"/>
                </a:lnTo>
                <a:lnTo>
                  <a:pt x="887053" y="299812"/>
                </a:lnTo>
                <a:lnTo>
                  <a:pt x="904556" y="287144"/>
                </a:lnTo>
                <a:lnTo>
                  <a:pt x="1005656" y="296285"/>
                </a:lnTo>
                <a:lnTo>
                  <a:pt x="1027243" y="320521"/>
                </a:lnTo>
                <a:lnTo>
                  <a:pt x="1081411" y="322888"/>
                </a:lnTo>
                <a:lnTo>
                  <a:pt x="1079501" y="253148"/>
                </a:lnTo>
                <a:lnTo>
                  <a:pt x="1114380" y="225810"/>
                </a:lnTo>
                <a:lnTo>
                  <a:pt x="1144697" y="243525"/>
                </a:lnTo>
                <a:lnTo>
                  <a:pt x="1177937" y="237762"/>
                </a:lnTo>
                <a:lnTo>
                  <a:pt x="1221987" y="254520"/>
                </a:lnTo>
                <a:lnTo>
                  <a:pt x="1236719" y="274024"/>
                </a:lnTo>
                <a:lnTo>
                  <a:pt x="1242154" y="293176"/>
                </a:lnTo>
                <a:lnTo>
                  <a:pt x="1222976" y="324253"/>
                </a:lnTo>
                <a:lnTo>
                  <a:pt x="1259942" y="346295"/>
                </a:lnTo>
                <a:lnTo>
                  <a:pt x="1243052" y="414521"/>
                </a:lnTo>
                <a:lnTo>
                  <a:pt x="1306137" y="440913"/>
                </a:lnTo>
                <a:lnTo>
                  <a:pt x="1305208" y="475504"/>
                </a:lnTo>
                <a:lnTo>
                  <a:pt x="1263979" y="473599"/>
                </a:lnTo>
                <a:lnTo>
                  <a:pt x="1218018" y="507739"/>
                </a:lnTo>
                <a:lnTo>
                  <a:pt x="1208864" y="530689"/>
                </a:lnTo>
                <a:lnTo>
                  <a:pt x="1188246" y="515795"/>
                </a:lnTo>
                <a:lnTo>
                  <a:pt x="1122739" y="529586"/>
                </a:lnTo>
                <a:lnTo>
                  <a:pt x="1085768" y="551835"/>
                </a:lnTo>
                <a:lnTo>
                  <a:pt x="1079708" y="574696"/>
                </a:lnTo>
                <a:lnTo>
                  <a:pt x="1083228" y="595401"/>
                </a:lnTo>
                <a:lnTo>
                  <a:pt x="1140206" y="610991"/>
                </a:lnTo>
                <a:lnTo>
                  <a:pt x="1166663" y="633969"/>
                </a:lnTo>
                <a:lnTo>
                  <a:pt x="1162841" y="663915"/>
                </a:lnTo>
                <a:lnTo>
                  <a:pt x="1220337" y="712684"/>
                </a:lnTo>
                <a:lnTo>
                  <a:pt x="1257903" y="797461"/>
                </a:lnTo>
                <a:lnTo>
                  <a:pt x="1229150" y="809262"/>
                </a:lnTo>
                <a:lnTo>
                  <a:pt x="1236878" y="837208"/>
                </a:lnTo>
                <a:lnTo>
                  <a:pt x="1220284" y="883360"/>
                </a:lnTo>
                <a:lnTo>
                  <a:pt x="1149390" y="906080"/>
                </a:lnTo>
                <a:lnTo>
                  <a:pt x="1112546" y="879515"/>
                </a:lnTo>
                <a:lnTo>
                  <a:pt x="1139941" y="813478"/>
                </a:lnTo>
                <a:lnTo>
                  <a:pt x="1118218" y="792130"/>
                </a:lnTo>
                <a:lnTo>
                  <a:pt x="1128812" y="756383"/>
                </a:lnTo>
                <a:lnTo>
                  <a:pt x="1146267" y="746324"/>
                </a:lnTo>
                <a:lnTo>
                  <a:pt x="1112019" y="717326"/>
                </a:lnTo>
                <a:lnTo>
                  <a:pt x="1085170" y="749167"/>
                </a:lnTo>
                <a:lnTo>
                  <a:pt x="1025921" y="700083"/>
                </a:lnTo>
                <a:lnTo>
                  <a:pt x="1001049" y="741696"/>
                </a:lnTo>
                <a:lnTo>
                  <a:pt x="966313" y="728781"/>
                </a:lnTo>
                <a:lnTo>
                  <a:pt x="924100" y="764311"/>
                </a:lnTo>
                <a:lnTo>
                  <a:pt x="906241" y="737730"/>
                </a:lnTo>
                <a:lnTo>
                  <a:pt x="833044" y="732997"/>
                </a:lnTo>
                <a:lnTo>
                  <a:pt x="790046" y="825917"/>
                </a:lnTo>
                <a:lnTo>
                  <a:pt x="783627" y="924150"/>
                </a:lnTo>
                <a:lnTo>
                  <a:pt x="753625" y="932070"/>
                </a:lnTo>
                <a:lnTo>
                  <a:pt x="734405" y="915037"/>
                </a:lnTo>
                <a:lnTo>
                  <a:pt x="705770" y="935703"/>
                </a:lnTo>
                <a:lnTo>
                  <a:pt x="687420" y="984086"/>
                </a:lnTo>
                <a:lnTo>
                  <a:pt x="727759" y="1018523"/>
                </a:lnTo>
                <a:lnTo>
                  <a:pt x="645527" y="1089117"/>
                </a:lnTo>
                <a:lnTo>
                  <a:pt x="622355" y="1153564"/>
                </a:lnTo>
                <a:lnTo>
                  <a:pt x="634037" y="1164249"/>
                </a:lnTo>
                <a:lnTo>
                  <a:pt x="649107" y="1151876"/>
                </a:lnTo>
                <a:lnTo>
                  <a:pt x="672208" y="1159642"/>
                </a:lnTo>
                <a:lnTo>
                  <a:pt x="684218" y="1195951"/>
                </a:lnTo>
                <a:lnTo>
                  <a:pt x="653429" y="1225244"/>
                </a:lnTo>
                <a:lnTo>
                  <a:pt x="592762" y="1233051"/>
                </a:lnTo>
                <a:lnTo>
                  <a:pt x="579059" y="1299700"/>
                </a:lnTo>
                <a:lnTo>
                  <a:pt x="557297" y="1315000"/>
                </a:lnTo>
                <a:lnTo>
                  <a:pt x="554078" y="1422057"/>
                </a:lnTo>
                <a:lnTo>
                  <a:pt x="538836" y="1435281"/>
                </a:lnTo>
                <a:lnTo>
                  <a:pt x="535727" y="1470223"/>
                </a:lnTo>
                <a:lnTo>
                  <a:pt x="555142" y="1484180"/>
                </a:lnTo>
                <a:lnTo>
                  <a:pt x="529447" y="1500098"/>
                </a:lnTo>
                <a:lnTo>
                  <a:pt x="520160" y="1481357"/>
                </a:lnTo>
                <a:lnTo>
                  <a:pt x="506122" y="1508768"/>
                </a:lnTo>
                <a:lnTo>
                  <a:pt x="512659" y="1538699"/>
                </a:lnTo>
                <a:lnTo>
                  <a:pt x="550588" y="1575826"/>
                </a:lnTo>
                <a:lnTo>
                  <a:pt x="535813" y="1636572"/>
                </a:lnTo>
                <a:lnTo>
                  <a:pt x="486787" y="1710922"/>
                </a:lnTo>
                <a:lnTo>
                  <a:pt x="502501" y="1718907"/>
                </a:lnTo>
                <a:lnTo>
                  <a:pt x="466958" y="1739354"/>
                </a:lnTo>
                <a:lnTo>
                  <a:pt x="550336" y="1764797"/>
                </a:lnTo>
                <a:lnTo>
                  <a:pt x="559972" y="1781810"/>
                </a:lnTo>
                <a:lnTo>
                  <a:pt x="550364" y="1807687"/>
                </a:lnTo>
                <a:lnTo>
                  <a:pt x="523546" y="1820507"/>
                </a:lnTo>
                <a:lnTo>
                  <a:pt x="509636" y="1908257"/>
                </a:lnTo>
                <a:lnTo>
                  <a:pt x="477583" y="1945679"/>
                </a:lnTo>
                <a:lnTo>
                  <a:pt x="439535" y="1895202"/>
                </a:lnTo>
                <a:lnTo>
                  <a:pt x="422060" y="1897413"/>
                </a:lnTo>
                <a:lnTo>
                  <a:pt x="382236" y="1935352"/>
                </a:lnTo>
                <a:lnTo>
                  <a:pt x="347962" y="1934381"/>
                </a:lnTo>
                <a:lnTo>
                  <a:pt x="331247" y="1952842"/>
                </a:lnTo>
                <a:lnTo>
                  <a:pt x="341455" y="1807384"/>
                </a:lnTo>
                <a:lnTo>
                  <a:pt x="271440" y="1836838"/>
                </a:lnTo>
                <a:lnTo>
                  <a:pt x="193368" y="1832716"/>
                </a:lnTo>
                <a:lnTo>
                  <a:pt x="164408" y="1800738"/>
                </a:lnTo>
                <a:lnTo>
                  <a:pt x="167759" y="1713172"/>
                </a:lnTo>
                <a:lnTo>
                  <a:pt x="143896" y="1678054"/>
                </a:lnTo>
                <a:lnTo>
                  <a:pt x="142104" y="1587001"/>
                </a:lnTo>
                <a:lnTo>
                  <a:pt x="171251" y="1472022"/>
                </a:lnTo>
                <a:lnTo>
                  <a:pt x="195417" y="1459184"/>
                </a:lnTo>
                <a:lnTo>
                  <a:pt x="251308" y="1329233"/>
                </a:lnTo>
                <a:lnTo>
                  <a:pt x="159731" y="1287098"/>
                </a:lnTo>
                <a:lnTo>
                  <a:pt x="120459" y="1330585"/>
                </a:lnTo>
                <a:lnTo>
                  <a:pt x="86975" y="1314289"/>
                </a:lnTo>
                <a:lnTo>
                  <a:pt x="97479" y="1230157"/>
                </a:lnTo>
                <a:lnTo>
                  <a:pt x="118398" y="1217345"/>
                </a:lnTo>
                <a:lnTo>
                  <a:pt x="128730" y="1047688"/>
                </a:lnTo>
                <a:lnTo>
                  <a:pt x="55702" y="883428"/>
                </a:lnTo>
                <a:lnTo>
                  <a:pt x="44234" y="874526"/>
                </a:lnTo>
                <a:lnTo>
                  <a:pt x="0" y="922016"/>
                </a:lnTo>
                <a:lnTo>
                  <a:pt x="4501" y="849412"/>
                </a:lnTo>
                <a:lnTo>
                  <a:pt x="40487" y="795872"/>
                </a:lnTo>
                <a:lnTo>
                  <a:pt x="12741" y="754264"/>
                </a:lnTo>
                <a:lnTo>
                  <a:pt x="110700" y="621840"/>
                </a:lnTo>
                <a:lnTo>
                  <a:pt x="95612" y="587539"/>
                </a:lnTo>
                <a:lnTo>
                  <a:pt x="131949" y="550291"/>
                </a:lnTo>
                <a:lnTo>
                  <a:pt x="153196" y="502085"/>
                </a:lnTo>
                <a:lnTo>
                  <a:pt x="178210" y="433846"/>
                </a:lnTo>
                <a:lnTo>
                  <a:pt x="171317" y="392674"/>
                </a:lnTo>
                <a:lnTo>
                  <a:pt x="188615" y="369131"/>
                </a:lnTo>
                <a:lnTo>
                  <a:pt x="218036" y="386747"/>
                </a:lnTo>
                <a:lnTo>
                  <a:pt x="212395" y="487022"/>
                </a:lnTo>
                <a:lnTo>
                  <a:pt x="247135" y="507032"/>
                </a:lnTo>
                <a:lnTo>
                  <a:pt x="290492" y="479965"/>
                </a:lnTo>
                <a:lnTo>
                  <a:pt x="307015" y="497904"/>
                </a:lnTo>
                <a:lnTo>
                  <a:pt x="337706" y="442035"/>
                </a:lnTo>
                <a:lnTo>
                  <a:pt x="322598" y="417880"/>
                </a:lnTo>
                <a:lnTo>
                  <a:pt x="346274" y="394682"/>
                </a:lnTo>
                <a:lnTo>
                  <a:pt x="372179" y="312178"/>
                </a:lnTo>
                <a:lnTo>
                  <a:pt x="417150" y="293419"/>
                </a:lnTo>
                <a:lnTo>
                  <a:pt x="476735" y="322240"/>
                </a:lnTo>
                <a:lnTo>
                  <a:pt x="465798" y="305928"/>
                </a:lnTo>
                <a:lnTo>
                  <a:pt x="498080" y="194802"/>
                </a:lnTo>
                <a:lnTo>
                  <a:pt x="495706" y="143404"/>
                </a:lnTo>
                <a:lnTo>
                  <a:pt x="544278" y="77327"/>
                </a:lnTo>
                <a:lnTo>
                  <a:pt x="586739" y="95016"/>
                </a:lnTo>
                <a:lnTo>
                  <a:pt x="618943" y="0"/>
                </a:lnTo>
                <a:lnTo>
                  <a:pt x="666612" y="974"/>
                </a:lnTo>
                <a:lnTo>
                  <a:pt x="703146" y="19543"/>
                </a:lnTo>
                <a:lnTo>
                  <a:pt x="714838" y="47767"/>
                </a:lnTo>
                <a:lnTo>
                  <a:pt x="740044" y="49884"/>
                </a:lnTo>
                <a:close/>
              </a:path>
            </a:pathLst>
          </a:custGeom>
          <a:solidFill>
            <a:srgbClr val="8C734B"/>
          </a:solidFill>
          <a:ln w="9525">
            <a:solidFill>
              <a:srgbClr val="E3CE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4173199" y="4750763"/>
            <a:ext cx="1282022" cy="1271147"/>
          </a:xfrm>
          <a:custGeom>
            <a:avLst/>
            <a:gdLst/>
            <a:ahLst/>
            <a:cxnLst/>
            <a:rect l="l" t="t" r="r" b="b"/>
            <a:pathLst>
              <a:path w="1282022" h="1271147">
                <a:moveTo>
                  <a:pt x="708117" y="199757"/>
                </a:moveTo>
                <a:lnTo>
                  <a:pt x="726460" y="226169"/>
                </a:lnTo>
                <a:lnTo>
                  <a:pt x="715376" y="278990"/>
                </a:lnTo>
                <a:lnTo>
                  <a:pt x="754184" y="305368"/>
                </a:lnTo>
                <a:lnTo>
                  <a:pt x="840632" y="429385"/>
                </a:lnTo>
                <a:lnTo>
                  <a:pt x="920475" y="416664"/>
                </a:lnTo>
                <a:lnTo>
                  <a:pt x="950456" y="388463"/>
                </a:lnTo>
                <a:lnTo>
                  <a:pt x="965630" y="345422"/>
                </a:lnTo>
                <a:lnTo>
                  <a:pt x="1024448" y="395538"/>
                </a:lnTo>
                <a:lnTo>
                  <a:pt x="1040543" y="393641"/>
                </a:lnTo>
                <a:lnTo>
                  <a:pt x="1054213" y="310687"/>
                </a:lnTo>
                <a:lnTo>
                  <a:pt x="1097754" y="275409"/>
                </a:lnTo>
                <a:lnTo>
                  <a:pt x="1105596" y="317984"/>
                </a:lnTo>
                <a:lnTo>
                  <a:pt x="1179951" y="294936"/>
                </a:lnTo>
                <a:lnTo>
                  <a:pt x="1258151" y="323709"/>
                </a:lnTo>
                <a:lnTo>
                  <a:pt x="1230957" y="373416"/>
                </a:lnTo>
                <a:lnTo>
                  <a:pt x="1246583" y="383316"/>
                </a:lnTo>
                <a:lnTo>
                  <a:pt x="1228268" y="447713"/>
                </a:lnTo>
                <a:lnTo>
                  <a:pt x="1259314" y="475790"/>
                </a:lnTo>
                <a:lnTo>
                  <a:pt x="1269008" y="519901"/>
                </a:lnTo>
                <a:lnTo>
                  <a:pt x="1248397" y="572830"/>
                </a:lnTo>
                <a:lnTo>
                  <a:pt x="1282022" y="612823"/>
                </a:lnTo>
                <a:lnTo>
                  <a:pt x="1250642" y="679473"/>
                </a:lnTo>
                <a:lnTo>
                  <a:pt x="1271029" y="703866"/>
                </a:lnTo>
                <a:lnTo>
                  <a:pt x="1186437" y="855473"/>
                </a:lnTo>
                <a:lnTo>
                  <a:pt x="1184570" y="867609"/>
                </a:lnTo>
                <a:lnTo>
                  <a:pt x="1207056" y="867947"/>
                </a:lnTo>
                <a:lnTo>
                  <a:pt x="1206922" y="889887"/>
                </a:lnTo>
                <a:lnTo>
                  <a:pt x="1152732" y="945824"/>
                </a:lnTo>
                <a:lnTo>
                  <a:pt x="1179224" y="966200"/>
                </a:lnTo>
                <a:lnTo>
                  <a:pt x="1183390" y="990682"/>
                </a:lnTo>
                <a:lnTo>
                  <a:pt x="1048655" y="1105999"/>
                </a:lnTo>
                <a:lnTo>
                  <a:pt x="958662" y="1133685"/>
                </a:lnTo>
                <a:lnTo>
                  <a:pt x="942658" y="1197859"/>
                </a:lnTo>
                <a:lnTo>
                  <a:pt x="902213" y="1226562"/>
                </a:lnTo>
                <a:lnTo>
                  <a:pt x="869193" y="1218518"/>
                </a:lnTo>
                <a:lnTo>
                  <a:pt x="838760" y="1252509"/>
                </a:lnTo>
                <a:lnTo>
                  <a:pt x="778264" y="1271147"/>
                </a:lnTo>
                <a:lnTo>
                  <a:pt x="770558" y="1248440"/>
                </a:lnTo>
                <a:lnTo>
                  <a:pt x="729892" y="1240974"/>
                </a:lnTo>
                <a:lnTo>
                  <a:pt x="729841" y="1230008"/>
                </a:lnTo>
                <a:lnTo>
                  <a:pt x="799412" y="1206236"/>
                </a:lnTo>
                <a:lnTo>
                  <a:pt x="813375" y="1182557"/>
                </a:lnTo>
                <a:lnTo>
                  <a:pt x="776909" y="1159867"/>
                </a:lnTo>
                <a:lnTo>
                  <a:pt x="829548" y="1133723"/>
                </a:lnTo>
                <a:lnTo>
                  <a:pt x="825728" y="1123595"/>
                </a:lnTo>
                <a:lnTo>
                  <a:pt x="746942" y="1116394"/>
                </a:lnTo>
                <a:lnTo>
                  <a:pt x="720793" y="1090941"/>
                </a:lnTo>
                <a:lnTo>
                  <a:pt x="698128" y="1099810"/>
                </a:lnTo>
                <a:lnTo>
                  <a:pt x="658874" y="1084424"/>
                </a:lnTo>
                <a:lnTo>
                  <a:pt x="564246" y="1004662"/>
                </a:lnTo>
                <a:lnTo>
                  <a:pt x="533626" y="1010198"/>
                </a:lnTo>
                <a:lnTo>
                  <a:pt x="506720" y="979449"/>
                </a:lnTo>
                <a:lnTo>
                  <a:pt x="465836" y="970066"/>
                </a:lnTo>
                <a:lnTo>
                  <a:pt x="405242" y="911616"/>
                </a:lnTo>
                <a:lnTo>
                  <a:pt x="364272" y="919188"/>
                </a:lnTo>
                <a:lnTo>
                  <a:pt x="334636" y="883673"/>
                </a:lnTo>
                <a:lnTo>
                  <a:pt x="288398" y="874237"/>
                </a:lnTo>
                <a:lnTo>
                  <a:pt x="295536" y="913715"/>
                </a:lnTo>
                <a:lnTo>
                  <a:pt x="269561" y="931036"/>
                </a:lnTo>
                <a:lnTo>
                  <a:pt x="306963" y="957829"/>
                </a:lnTo>
                <a:lnTo>
                  <a:pt x="301856" y="1003224"/>
                </a:lnTo>
                <a:lnTo>
                  <a:pt x="287278" y="1012698"/>
                </a:lnTo>
                <a:lnTo>
                  <a:pt x="244658" y="995688"/>
                </a:lnTo>
                <a:lnTo>
                  <a:pt x="239347" y="1082116"/>
                </a:lnTo>
                <a:lnTo>
                  <a:pt x="256454" y="1127196"/>
                </a:lnTo>
                <a:lnTo>
                  <a:pt x="242667" y="1153203"/>
                </a:lnTo>
                <a:lnTo>
                  <a:pt x="186824" y="1191529"/>
                </a:lnTo>
                <a:lnTo>
                  <a:pt x="189337" y="1224607"/>
                </a:lnTo>
                <a:lnTo>
                  <a:pt x="213054" y="1245916"/>
                </a:lnTo>
                <a:lnTo>
                  <a:pt x="146551" y="1245172"/>
                </a:lnTo>
                <a:lnTo>
                  <a:pt x="97906" y="1221327"/>
                </a:lnTo>
                <a:lnTo>
                  <a:pt x="92143" y="1195218"/>
                </a:lnTo>
                <a:lnTo>
                  <a:pt x="63060" y="1219048"/>
                </a:lnTo>
                <a:lnTo>
                  <a:pt x="42678" y="1208174"/>
                </a:lnTo>
                <a:lnTo>
                  <a:pt x="56588" y="1120424"/>
                </a:lnTo>
                <a:lnTo>
                  <a:pt x="83406" y="1107604"/>
                </a:lnTo>
                <a:lnTo>
                  <a:pt x="93014" y="1081727"/>
                </a:lnTo>
                <a:lnTo>
                  <a:pt x="83378" y="1064714"/>
                </a:lnTo>
                <a:lnTo>
                  <a:pt x="0" y="1039271"/>
                </a:lnTo>
                <a:lnTo>
                  <a:pt x="35543" y="1018824"/>
                </a:lnTo>
                <a:lnTo>
                  <a:pt x="19829" y="1010839"/>
                </a:lnTo>
                <a:lnTo>
                  <a:pt x="68855" y="936489"/>
                </a:lnTo>
                <a:lnTo>
                  <a:pt x="83630" y="875743"/>
                </a:lnTo>
                <a:lnTo>
                  <a:pt x="45701" y="838616"/>
                </a:lnTo>
                <a:lnTo>
                  <a:pt x="39164" y="808685"/>
                </a:lnTo>
                <a:lnTo>
                  <a:pt x="53202" y="781274"/>
                </a:lnTo>
                <a:lnTo>
                  <a:pt x="62489" y="800015"/>
                </a:lnTo>
                <a:lnTo>
                  <a:pt x="88184" y="784097"/>
                </a:lnTo>
                <a:lnTo>
                  <a:pt x="68769" y="770140"/>
                </a:lnTo>
                <a:lnTo>
                  <a:pt x="71878" y="735198"/>
                </a:lnTo>
                <a:lnTo>
                  <a:pt x="87120" y="721974"/>
                </a:lnTo>
                <a:lnTo>
                  <a:pt x="90339" y="614917"/>
                </a:lnTo>
                <a:lnTo>
                  <a:pt x="112101" y="599617"/>
                </a:lnTo>
                <a:lnTo>
                  <a:pt x="125804" y="532968"/>
                </a:lnTo>
                <a:lnTo>
                  <a:pt x="186471" y="525161"/>
                </a:lnTo>
                <a:lnTo>
                  <a:pt x="217260" y="495868"/>
                </a:lnTo>
                <a:lnTo>
                  <a:pt x="205250" y="459559"/>
                </a:lnTo>
                <a:lnTo>
                  <a:pt x="182149" y="451793"/>
                </a:lnTo>
                <a:lnTo>
                  <a:pt x="167079" y="464166"/>
                </a:lnTo>
                <a:lnTo>
                  <a:pt x="155397" y="453481"/>
                </a:lnTo>
                <a:lnTo>
                  <a:pt x="178569" y="389034"/>
                </a:lnTo>
                <a:lnTo>
                  <a:pt x="260801" y="318440"/>
                </a:lnTo>
                <a:lnTo>
                  <a:pt x="220462" y="284003"/>
                </a:lnTo>
                <a:lnTo>
                  <a:pt x="238812" y="235620"/>
                </a:lnTo>
                <a:lnTo>
                  <a:pt x="267447" y="214954"/>
                </a:lnTo>
                <a:lnTo>
                  <a:pt x="286667" y="231987"/>
                </a:lnTo>
                <a:lnTo>
                  <a:pt x="316669" y="224067"/>
                </a:lnTo>
                <a:lnTo>
                  <a:pt x="323088" y="125834"/>
                </a:lnTo>
                <a:lnTo>
                  <a:pt x="360536" y="40198"/>
                </a:lnTo>
                <a:lnTo>
                  <a:pt x="439283" y="37647"/>
                </a:lnTo>
                <a:lnTo>
                  <a:pt x="457142" y="64228"/>
                </a:lnTo>
                <a:lnTo>
                  <a:pt x="499355" y="28698"/>
                </a:lnTo>
                <a:lnTo>
                  <a:pt x="534091" y="41613"/>
                </a:lnTo>
                <a:lnTo>
                  <a:pt x="558963" y="0"/>
                </a:lnTo>
                <a:lnTo>
                  <a:pt x="618212" y="49084"/>
                </a:lnTo>
                <a:lnTo>
                  <a:pt x="645061" y="17243"/>
                </a:lnTo>
                <a:lnTo>
                  <a:pt x="679309" y="46241"/>
                </a:lnTo>
                <a:lnTo>
                  <a:pt x="661854" y="56300"/>
                </a:lnTo>
                <a:lnTo>
                  <a:pt x="651260" y="92047"/>
                </a:lnTo>
                <a:lnTo>
                  <a:pt x="672983" y="113395"/>
                </a:lnTo>
                <a:lnTo>
                  <a:pt x="645588" y="179432"/>
                </a:lnTo>
                <a:lnTo>
                  <a:pt x="682432" y="205997"/>
                </a:lnTo>
                <a:lnTo>
                  <a:pt x="697404" y="193079"/>
                </a:lnTo>
                <a:close/>
              </a:path>
            </a:pathLst>
          </a:custGeom>
          <a:solidFill>
            <a:srgbClr val="A5854F"/>
          </a:solidFill>
          <a:ln w="9525">
            <a:solidFill>
              <a:srgbClr val="E3CE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124109" y="3233904"/>
            <a:ext cx="1110334" cy="1199999"/>
          </a:xfrm>
          <a:custGeom>
            <a:avLst/>
            <a:gdLst/>
            <a:ahLst/>
            <a:cxnLst/>
            <a:rect l="l" t="t" r="r" b="b"/>
            <a:pathLst>
              <a:path w="1110334" h="1199999">
                <a:moveTo>
                  <a:pt x="1057705" y="405660"/>
                </a:moveTo>
                <a:lnTo>
                  <a:pt x="1047317" y="424715"/>
                </a:lnTo>
                <a:lnTo>
                  <a:pt x="1009890" y="439775"/>
                </a:lnTo>
                <a:lnTo>
                  <a:pt x="1000365" y="476655"/>
                </a:lnTo>
                <a:lnTo>
                  <a:pt x="959080" y="446022"/>
                </a:lnTo>
                <a:lnTo>
                  <a:pt x="942519" y="452514"/>
                </a:lnTo>
                <a:lnTo>
                  <a:pt x="948092" y="474538"/>
                </a:lnTo>
                <a:lnTo>
                  <a:pt x="868411" y="465450"/>
                </a:lnTo>
                <a:lnTo>
                  <a:pt x="839062" y="476809"/>
                </a:lnTo>
                <a:lnTo>
                  <a:pt x="841376" y="514655"/>
                </a:lnTo>
                <a:lnTo>
                  <a:pt x="803469" y="572453"/>
                </a:lnTo>
                <a:lnTo>
                  <a:pt x="781511" y="566411"/>
                </a:lnTo>
                <a:lnTo>
                  <a:pt x="783444" y="535952"/>
                </a:lnTo>
                <a:lnTo>
                  <a:pt x="733361" y="509202"/>
                </a:lnTo>
                <a:lnTo>
                  <a:pt x="677969" y="526157"/>
                </a:lnTo>
                <a:lnTo>
                  <a:pt x="691414" y="582652"/>
                </a:lnTo>
                <a:lnTo>
                  <a:pt x="772458" y="598668"/>
                </a:lnTo>
                <a:lnTo>
                  <a:pt x="787708" y="614352"/>
                </a:lnTo>
                <a:lnTo>
                  <a:pt x="753903" y="644518"/>
                </a:lnTo>
                <a:lnTo>
                  <a:pt x="776162" y="681450"/>
                </a:lnTo>
                <a:lnTo>
                  <a:pt x="824138" y="640569"/>
                </a:lnTo>
                <a:lnTo>
                  <a:pt x="837263" y="609540"/>
                </a:lnTo>
                <a:lnTo>
                  <a:pt x="879147" y="594833"/>
                </a:lnTo>
                <a:lnTo>
                  <a:pt x="884717" y="573841"/>
                </a:lnTo>
                <a:lnTo>
                  <a:pt x="955444" y="550205"/>
                </a:lnTo>
                <a:lnTo>
                  <a:pt x="971779" y="574018"/>
                </a:lnTo>
                <a:lnTo>
                  <a:pt x="953734" y="603144"/>
                </a:lnTo>
                <a:lnTo>
                  <a:pt x="928382" y="611309"/>
                </a:lnTo>
                <a:lnTo>
                  <a:pt x="925226" y="653189"/>
                </a:lnTo>
                <a:lnTo>
                  <a:pt x="895007" y="646296"/>
                </a:lnTo>
                <a:lnTo>
                  <a:pt x="918454" y="657774"/>
                </a:lnTo>
                <a:lnTo>
                  <a:pt x="904107" y="725708"/>
                </a:lnTo>
                <a:lnTo>
                  <a:pt x="941388" y="755520"/>
                </a:lnTo>
                <a:lnTo>
                  <a:pt x="871489" y="805586"/>
                </a:lnTo>
                <a:lnTo>
                  <a:pt x="820798" y="792733"/>
                </a:lnTo>
                <a:lnTo>
                  <a:pt x="811891" y="770972"/>
                </a:lnTo>
                <a:lnTo>
                  <a:pt x="780782" y="826815"/>
                </a:lnTo>
                <a:lnTo>
                  <a:pt x="742769" y="827481"/>
                </a:lnTo>
                <a:lnTo>
                  <a:pt x="721860" y="910455"/>
                </a:lnTo>
                <a:lnTo>
                  <a:pt x="736300" y="968271"/>
                </a:lnTo>
                <a:lnTo>
                  <a:pt x="723596" y="992869"/>
                </a:lnTo>
                <a:lnTo>
                  <a:pt x="640728" y="1030001"/>
                </a:lnTo>
                <a:lnTo>
                  <a:pt x="557098" y="1048735"/>
                </a:lnTo>
                <a:lnTo>
                  <a:pt x="532518" y="1037485"/>
                </a:lnTo>
                <a:lnTo>
                  <a:pt x="549600" y="1062695"/>
                </a:lnTo>
                <a:lnTo>
                  <a:pt x="533767" y="1080965"/>
                </a:lnTo>
                <a:lnTo>
                  <a:pt x="561597" y="1094690"/>
                </a:lnTo>
                <a:lnTo>
                  <a:pt x="560941" y="1110099"/>
                </a:lnTo>
                <a:lnTo>
                  <a:pt x="507361" y="1139377"/>
                </a:lnTo>
                <a:lnTo>
                  <a:pt x="502552" y="1171384"/>
                </a:lnTo>
                <a:lnTo>
                  <a:pt x="472298" y="1159279"/>
                </a:lnTo>
                <a:lnTo>
                  <a:pt x="422257" y="1199999"/>
                </a:lnTo>
                <a:lnTo>
                  <a:pt x="423809" y="1165564"/>
                </a:lnTo>
                <a:lnTo>
                  <a:pt x="388506" y="1170294"/>
                </a:lnTo>
                <a:lnTo>
                  <a:pt x="399868" y="1122045"/>
                </a:lnTo>
                <a:lnTo>
                  <a:pt x="382312" y="1119469"/>
                </a:lnTo>
                <a:lnTo>
                  <a:pt x="361812" y="1140636"/>
                </a:lnTo>
                <a:lnTo>
                  <a:pt x="320406" y="1134093"/>
                </a:lnTo>
                <a:lnTo>
                  <a:pt x="322566" y="1092119"/>
                </a:lnTo>
                <a:lnTo>
                  <a:pt x="297484" y="1043066"/>
                </a:lnTo>
                <a:lnTo>
                  <a:pt x="259950" y="1066538"/>
                </a:lnTo>
                <a:lnTo>
                  <a:pt x="145804" y="1003514"/>
                </a:lnTo>
                <a:lnTo>
                  <a:pt x="130585" y="974632"/>
                </a:lnTo>
                <a:lnTo>
                  <a:pt x="166382" y="906653"/>
                </a:lnTo>
                <a:lnTo>
                  <a:pt x="133259" y="863256"/>
                </a:lnTo>
                <a:lnTo>
                  <a:pt x="146344" y="820856"/>
                </a:lnTo>
                <a:lnTo>
                  <a:pt x="59946" y="843982"/>
                </a:lnTo>
                <a:lnTo>
                  <a:pt x="65683" y="773825"/>
                </a:lnTo>
                <a:lnTo>
                  <a:pt x="29896" y="740543"/>
                </a:lnTo>
                <a:lnTo>
                  <a:pt x="40639" y="680575"/>
                </a:lnTo>
                <a:lnTo>
                  <a:pt x="0" y="640577"/>
                </a:lnTo>
                <a:lnTo>
                  <a:pt x="32972" y="618283"/>
                </a:lnTo>
                <a:lnTo>
                  <a:pt x="35331" y="562967"/>
                </a:lnTo>
                <a:lnTo>
                  <a:pt x="54266" y="543478"/>
                </a:lnTo>
                <a:lnTo>
                  <a:pt x="105475" y="573246"/>
                </a:lnTo>
                <a:lnTo>
                  <a:pt x="100610" y="594985"/>
                </a:lnTo>
                <a:lnTo>
                  <a:pt x="118703" y="600344"/>
                </a:lnTo>
                <a:lnTo>
                  <a:pt x="216473" y="571656"/>
                </a:lnTo>
                <a:lnTo>
                  <a:pt x="211984" y="517801"/>
                </a:lnTo>
                <a:lnTo>
                  <a:pt x="262521" y="482216"/>
                </a:lnTo>
                <a:lnTo>
                  <a:pt x="276408" y="441710"/>
                </a:lnTo>
                <a:lnTo>
                  <a:pt x="354001" y="496688"/>
                </a:lnTo>
                <a:lnTo>
                  <a:pt x="417736" y="414297"/>
                </a:lnTo>
                <a:lnTo>
                  <a:pt x="460893" y="386568"/>
                </a:lnTo>
                <a:lnTo>
                  <a:pt x="514690" y="433492"/>
                </a:lnTo>
                <a:lnTo>
                  <a:pt x="544685" y="423678"/>
                </a:lnTo>
                <a:lnTo>
                  <a:pt x="602872" y="329173"/>
                </a:lnTo>
                <a:lnTo>
                  <a:pt x="577424" y="279153"/>
                </a:lnTo>
                <a:lnTo>
                  <a:pt x="587567" y="254064"/>
                </a:lnTo>
                <a:lnTo>
                  <a:pt x="744538" y="178180"/>
                </a:lnTo>
                <a:lnTo>
                  <a:pt x="780709" y="141537"/>
                </a:lnTo>
                <a:lnTo>
                  <a:pt x="786645" y="83867"/>
                </a:lnTo>
                <a:lnTo>
                  <a:pt x="854413" y="12005"/>
                </a:lnTo>
                <a:lnTo>
                  <a:pt x="919165" y="0"/>
                </a:lnTo>
                <a:lnTo>
                  <a:pt x="956305" y="44139"/>
                </a:lnTo>
                <a:lnTo>
                  <a:pt x="939060" y="102465"/>
                </a:lnTo>
                <a:lnTo>
                  <a:pt x="1019573" y="115988"/>
                </a:lnTo>
                <a:lnTo>
                  <a:pt x="1043053" y="135623"/>
                </a:lnTo>
                <a:lnTo>
                  <a:pt x="1047110" y="216828"/>
                </a:lnTo>
                <a:lnTo>
                  <a:pt x="1013029" y="277670"/>
                </a:lnTo>
                <a:lnTo>
                  <a:pt x="954887" y="299921"/>
                </a:lnTo>
                <a:lnTo>
                  <a:pt x="1006655" y="326943"/>
                </a:lnTo>
                <a:lnTo>
                  <a:pt x="1077228" y="302265"/>
                </a:lnTo>
                <a:lnTo>
                  <a:pt x="1110334" y="351177"/>
                </a:lnTo>
                <a:lnTo>
                  <a:pt x="1102880" y="365637"/>
                </a:lnTo>
                <a:lnTo>
                  <a:pt x="1060891" y="376963"/>
                </a:lnTo>
                <a:close/>
              </a:path>
            </a:pathLst>
          </a:custGeom>
          <a:solidFill>
            <a:srgbClr val="C09A62"/>
          </a:solidFill>
          <a:ln w="9525">
            <a:solidFill>
              <a:srgbClr val="E3CE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660218" y="3927238"/>
            <a:ext cx="176724" cy="195259"/>
          </a:xfrm>
          <a:custGeom>
            <a:avLst/>
            <a:gdLst/>
            <a:ahLst/>
            <a:cxnLst/>
            <a:rect l="l" t="t" r="r" b="b"/>
            <a:pathLst>
              <a:path w="176724" h="195259">
                <a:moveTo>
                  <a:pt x="101110" y="18229"/>
                </a:moveTo>
                <a:lnTo>
                  <a:pt x="81652" y="0"/>
                </a:lnTo>
                <a:lnTo>
                  <a:pt x="68138" y="6643"/>
                </a:lnTo>
                <a:lnTo>
                  <a:pt x="59464" y="40281"/>
                </a:lnTo>
                <a:lnTo>
                  <a:pt x="18010" y="38591"/>
                </a:lnTo>
                <a:lnTo>
                  <a:pt x="0" y="55503"/>
                </a:lnTo>
                <a:lnTo>
                  <a:pt x="17596" y="75698"/>
                </a:lnTo>
                <a:lnTo>
                  <a:pt x="17788" y="127365"/>
                </a:lnTo>
                <a:lnTo>
                  <a:pt x="67389" y="195259"/>
                </a:lnTo>
                <a:lnTo>
                  <a:pt x="100789" y="159792"/>
                </a:lnTo>
                <a:lnTo>
                  <a:pt x="176724" y="122377"/>
                </a:lnTo>
                <a:lnTo>
                  <a:pt x="164121" y="90503"/>
                </a:lnTo>
                <a:lnTo>
                  <a:pt x="142296" y="89567"/>
                </a:lnTo>
                <a:lnTo>
                  <a:pt x="130077" y="64457"/>
                </a:lnTo>
                <a:lnTo>
                  <a:pt x="110001" y="55316"/>
                </a:lnTo>
                <a:close/>
              </a:path>
            </a:pathLst>
          </a:custGeom>
          <a:solidFill>
            <a:srgbClr val="1B1F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3001976" y="3597436"/>
            <a:ext cx="845915" cy="1092445"/>
          </a:xfrm>
          <a:custGeom>
            <a:avLst/>
            <a:gdLst/>
            <a:ahLst/>
            <a:cxnLst/>
            <a:rect l="l" t="t" r="r" b="b"/>
            <a:pathLst>
              <a:path w="845915" h="1092445">
                <a:moveTo>
                  <a:pt x="845915" y="46198"/>
                </a:moveTo>
                <a:lnTo>
                  <a:pt x="829546" y="69867"/>
                </a:lnTo>
                <a:lnTo>
                  <a:pt x="769862" y="60698"/>
                </a:lnTo>
                <a:lnTo>
                  <a:pt x="742101" y="78498"/>
                </a:lnTo>
                <a:lnTo>
                  <a:pt x="739040" y="109941"/>
                </a:lnTo>
                <a:lnTo>
                  <a:pt x="691513" y="147240"/>
                </a:lnTo>
                <a:lnTo>
                  <a:pt x="706932" y="166640"/>
                </a:lnTo>
                <a:lnTo>
                  <a:pt x="652955" y="147507"/>
                </a:lnTo>
                <a:lnTo>
                  <a:pt x="619691" y="162663"/>
                </a:lnTo>
                <a:lnTo>
                  <a:pt x="652481" y="191230"/>
                </a:lnTo>
                <a:lnTo>
                  <a:pt x="529705" y="279111"/>
                </a:lnTo>
                <a:lnTo>
                  <a:pt x="550039" y="321804"/>
                </a:lnTo>
                <a:lnTo>
                  <a:pt x="584174" y="319478"/>
                </a:lnTo>
                <a:lnTo>
                  <a:pt x="617943" y="347968"/>
                </a:lnTo>
                <a:lnTo>
                  <a:pt x="624293" y="373325"/>
                </a:lnTo>
                <a:lnTo>
                  <a:pt x="594390" y="464315"/>
                </a:lnTo>
                <a:lnTo>
                  <a:pt x="604313" y="522442"/>
                </a:lnTo>
                <a:lnTo>
                  <a:pt x="585642" y="533253"/>
                </a:lnTo>
                <a:lnTo>
                  <a:pt x="574770" y="579441"/>
                </a:lnTo>
                <a:lnTo>
                  <a:pt x="533831" y="644380"/>
                </a:lnTo>
                <a:lnTo>
                  <a:pt x="501069" y="661718"/>
                </a:lnTo>
                <a:lnTo>
                  <a:pt x="505673" y="695611"/>
                </a:lnTo>
                <a:lnTo>
                  <a:pt x="478636" y="733245"/>
                </a:lnTo>
                <a:lnTo>
                  <a:pt x="520504" y="730724"/>
                </a:lnTo>
                <a:lnTo>
                  <a:pt x="498995" y="763756"/>
                </a:lnTo>
                <a:lnTo>
                  <a:pt x="507747" y="823513"/>
                </a:lnTo>
                <a:lnTo>
                  <a:pt x="475951" y="833005"/>
                </a:lnTo>
                <a:lnTo>
                  <a:pt x="419722" y="935518"/>
                </a:lnTo>
                <a:lnTo>
                  <a:pt x="387992" y="944232"/>
                </a:lnTo>
                <a:lnTo>
                  <a:pt x="378909" y="933986"/>
                </a:lnTo>
                <a:lnTo>
                  <a:pt x="353191" y="959782"/>
                </a:lnTo>
                <a:lnTo>
                  <a:pt x="308722" y="1049720"/>
                </a:lnTo>
                <a:lnTo>
                  <a:pt x="318658" y="1092445"/>
                </a:lnTo>
                <a:lnTo>
                  <a:pt x="276853" y="1072387"/>
                </a:lnTo>
                <a:lnTo>
                  <a:pt x="165264" y="1073290"/>
                </a:lnTo>
                <a:lnTo>
                  <a:pt x="109464" y="1051940"/>
                </a:lnTo>
                <a:lnTo>
                  <a:pt x="86875" y="1051882"/>
                </a:lnTo>
                <a:lnTo>
                  <a:pt x="91401" y="1084165"/>
                </a:lnTo>
                <a:lnTo>
                  <a:pt x="48108" y="1078162"/>
                </a:lnTo>
                <a:lnTo>
                  <a:pt x="40319" y="981009"/>
                </a:lnTo>
                <a:lnTo>
                  <a:pt x="96566" y="926144"/>
                </a:lnTo>
                <a:lnTo>
                  <a:pt x="127093" y="865116"/>
                </a:lnTo>
                <a:lnTo>
                  <a:pt x="83592" y="829611"/>
                </a:lnTo>
                <a:lnTo>
                  <a:pt x="69847" y="862184"/>
                </a:lnTo>
                <a:lnTo>
                  <a:pt x="56999" y="861127"/>
                </a:lnTo>
                <a:lnTo>
                  <a:pt x="24898" y="808375"/>
                </a:lnTo>
                <a:lnTo>
                  <a:pt x="53457" y="686030"/>
                </a:lnTo>
                <a:lnTo>
                  <a:pt x="96089" y="645661"/>
                </a:lnTo>
                <a:lnTo>
                  <a:pt x="94724" y="602358"/>
                </a:lnTo>
                <a:lnTo>
                  <a:pt x="41280" y="592649"/>
                </a:lnTo>
                <a:lnTo>
                  <a:pt x="43031" y="576393"/>
                </a:lnTo>
                <a:lnTo>
                  <a:pt x="72539" y="566565"/>
                </a:lnTo>
                <a:lnTo>
                  <a:pt x="57759" y="525043"/>
                </a:lnTo>
                <a:lnTo>
                  <a:pt x="91129" y="459773"/>
                </a:lnTo>
                <a:lnTo>
                  <a:pt x="74161" y="426845"/>
                </a:lnTo>
                <a:lnTo>
                  <a:pt x="40246" y="417174"/>
                </a:lnTo>
                <a:lnTo>
                  <a:pt x="63521" y="391988"/>
                </a:lnTo>
                <a:lnTo>
                  <a:pt x="26240" y="362176"/>
                </a:lnTo>
                <a:lnTo>
                  <a:pt x="40587" y="294242"/>
                </a:lnTo>
                <a:lnTo>
                  <a:pt x="17140" y="282764"/>
                </a:lnTo>
                <a:lnTo>
                  <a:pt x="47359" y="289657"/>
                </a:lnTo>
                <a:lnTo>
                  <a:pt x="50515" y="247777"/>
                </a:lnTo>
                <a:lnTo>
                  <a:pt x="75867" y="239612"/>
                </a:lnTo>
                <a:lnTo>
                  <a:pt x="93912" y="210486"/>
                </a:lnTo>
                <a:lnTo>
                  <a:pt x="77577" y="186673"/>
                </a:lnTo>
                <a:lnTo>
                  <a:pt x="6850" y="210309"/>
                </a:lnTo>
                <a:lnTo>
                  <a:pt x="1280" y="231301"/>
                </a:lnTo>
                <a:lnTo>
                  <a:pt x="0" y="199039"/>
                </a:lnTo>
                <a:lnTo>
                  <a:pt x="17087" y="181031"/>
                </a:lnTo>
                <a:lnTo>
                  <a:pt x="16915" y="111838"/>
                </a:lnTo>
                <a:lnTo>
                  <a:pt x="70225" y="111006"/>
                </a:lnTo>
                <a:lnTo>
                  <a:pt x="64652" y="88982"/>
                </a:lnTo>
                <a:lnTo>
                  <a:pt x="81213" y="82490"/>
                </a:lnTo>
                <a:lnTo>
                  <a:pt x="122498" y="113123"/>
                </a:lnTo>
                <a:lnTo>
                  <a:pt x="132023" y="76243"/>
                </a:lnTo>
                <a:lnTo>
                  <a:pt x="169450" y="61183"/>
                </a:lnTo>
                <a:lnTo>
                  <a:pt x="179838" y="42128"/>
                </a:lnTo>
                <a:lnTo>
                  <a:pt x="191139" y="48206"/>
                </a:lnTo>
                <a:lnTo>
                  <a:pt x="190818" y="91091"/>
                </a:lnTo>
                <a:lnTo>
                  <a:pt x="209953" y="107428"/>
                </a:lnTo>
                <a:lnTo>
                  <a:pt x="280829" y="68853"/>
                </a:lnTo>
                <a:lnTo>
                  <a:pt x="439581" y="17092"/>
                </a:lnTo>
                <a:lnTo>
                  <a:pt x="467042" y="29796"/>
                </a:lnTo>
                <a:lnTo>
                  <a:pt x="474049" y="56999"/>
                </a:lnTo>
                <a:lnTo>
                  <a:pt x="523332" y="58470"/>
                </a:lnTo>
                <a:lnTo>
                  <a:pt x="566724" y="41624"/>
                </a:lnTo>
                <a:lnTo>
                  <a:pt x="616767" y="61929"/>
                </a:lnTo>
                <a:lnTo>
                  <a:pt x="692404" y="40087"/>
                </a:lnTo>
                <a:lnTo>
                  <a:pt x="750518" y="0"/>
                </a:lnTo>
                <a:lnTo>
                  <a:pt x="788788" y="19060"/>
                </a:lnTo>
                <a:lnTo>
                  <a:pt x="804491" y="43650"/>
                </a:lnTo>
                <a:lnTo>
                  <a:pt x="836683" y="32187"/>
                </a:lnTo>
                <a:close/>
              </a:path>
            </a:pathLst>
          </a:custGeom>
          <a:solidFill>
            <a:srgbClr val="7A6444"/>
          </a:solidFill>
          <a:ln w="9525">
            <a:solidFill>
              <a:srgbClr val="E3CE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2656627" y="4004876"/>
            <a:ext cx="472442" cy="675897"/>
          </a:xfrm>
          <a:custGeom>
            <a:avLst/>
            <a:gdLst/>
            <a:ahLst/>
            <a:cxnLst/>
            <a:rect l="l" t="t" r="r" b="b"/>
            <a:pathLst>
              <a:path w="472442" h="675897">
                <a:moveTo>
                  <a:pt x="288280" y="21761"/>
                </a:moveTo>
                <a:lnTo>
                  <a:pt x="338971" y="34614"/>
                </a:lnTo>
                <a:lnTo>
                  <a:pt x="385595" y="9734"/>
                </a:lnTo>
                <a:lnTo>
                  <a:pt x="419510" y="19405"/>
                </a:lnTo>
                <a:lnTo>
                  <a:pt x="436478" y="52333"/>
                </a:lnTo>
                <a:lnTo>
                  <a:pt x="403108" y="117603"/>
                </a:lnTo>
                <a:lnTo>
                  <a:pt x="417888" y="159125"/>
                </a:lnTo>
                <a:lnTo>
                  <a:pt x="388380" y="168953"/>
                </a:lnTo>
                <a:lnTo>
                  <a:pt x="386629" y="185209"/>
                </a:lnTo>
                <a:lnTo>
                  <a:pt x="440073" y="194918"/>
                </a:lnTo>
                <a:lnTo>
                  <a:pt x="441438" y="238221"/>
                </a:lnTo>
                <a:lnTo>
                  <a:pt x="398806" y="278590"/>
                </a:lnTo>
                <a:lnTo>
                  <a:pt x="398397" y="315508"/>
                </a:lnTo>
                <a:lnTo>
                  <a:pt x="370247" y="400935"/>
                </a:lnTo>
                <a:lnTo>
                  <a:pt x="402348" y="453687"/>
                </a:lnTo>
                <a:lnTo>
                  <a:pt x="415196" y="454744"/>
                </a:lnTo>
                <a:lnTo>
                  <a:pt x="428941" y="422171"/>
                </a:lnTo>
                <a:lnTo>
                  <a:pt x="472442" y="457676"/>
                </a:lnTo>
                <a:lnTo>
                  <a:pt x="461774" y="461544"/>
                </a:lnTo>
                <a:lnTo>
                  <a:pt x="441915" y="518704"/>
                </a:lnTo>
                <a:lnTo>
                  <a:pt x="420161" y="529062"/>
                </a:lnTo>
                <a:lnTo>
                  <a:pt x="385668" y="573569"/>
                </a:lnTo>
                <a:lnTo>
                  <a:pt x="381402" y="609358"/>
                </a:lnTo>
                <a:lnTo>
                  <a:pt x="393457" y="670722"/>
                </a:lnTo>
                <a:lnTo>
                  <a:pt x="332711" y="675897"/>
                </a:lnTo>
                <a:lnTo>
                  <a:pt x="322944" y="643372"/>
                </a:lnTo>
                <a:lnTo>
                  <a:pt x="216188" y="635303"/>
                </a:lnTo>
                <a:lnTo>
                  <a:pt x="203176" y="648673"/>
                </a:lnTo>
                <a:lnTo>
                  <a:pt x="143334" y="639201"/>
                </a:lnTo>
                <a:lnTo>
                  <a:pt x="126508" y="544119"/>
                </a:lnTo>
                <a:lnTo>
                  <a:pt x="144901" y="525151"/>
                </a:lnTo>
                <a:lnTo>
                  <a:pt x="124002" y="503472"/>
                </a:lnTo>
                <a:lnTo>
                  <a:pt x="99801" y="504540"/>
                </a:lnTo>
                <a:lnTo>
                  <a:pt x="95310" y="450278"/>
                </a:lnTo>
                <a:lnTo>
                  <a:pt x="80739" y="419429"/>
                </a:lnTo>
                <a:lnTo>
                  <a:pt x="6121" y="352184"/>
                </a:lnTo>
                <a:lnTo>
                  <a:pt x="28423" y="339127"/>
                </a:lnTo>
                <a:lnTo>
                  <a:pt x="29079" y="323718"/>
                </a:lnTo>
                <a:lnTo>
                  <a:pt x="1249" y="309993"/>
                </a:lnTo>
                <a:lnTo>
                  <a:pt x="17082" y="291723"/>
                </a:lnTo>
                <a:lnTo>
                  <a:pt x="0" y="266513"/>
                </a:lnTo>
                <a:lnTo>
                  <a:pt x="24580" y="277763"/>
                </a:lnTo>
                <a:lnTo>
                  <a:pt x="108210" y="259029"/>
                </a:lnTo>
                <a:lnTo>
                  <a:pt x="137894" y="237641"/>
                </a:lnTo>
                <a:lnTo>
                  <a:pt x="167281" y="236680"/>
                </a:lnTo>
                <a:lnTo>
                  <a:pt x="191078" y="221897"/>
                </a:lnTo>
                <a:lnTo>
                  <a:pt x="203782" y="197299"/>
                </a:lnTo>
                <a:lnTo>
                  <a:pt x="189342" y="139483"/>
                </a:lnTo>
                <a:lnTo>
                  <a:pt x="210251" y="56509"/>
                </a:lnTo>
                <a:lnTo>
                  <a:pt x="248264" y="55843"/>
                </a:lnTo>
                <a:lnTo>
                  <a:pt x="279373" y="0"/>
                </a:lnTo>
                <a:close/>
              </a:path>
            </a:pathLst>
          </a:custGeom>
          <a:solidFill>
            <a:srgbClr val="8C734B"/>
          </a:solidFill>
          <a:ln w="9525">
            <a:solidFill>
              <a:srgbClr val="E3CE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2660218" y="3927238"/>
            <a:ext cx="176724" cy="195259"/>
          </a:xfrm>
          <a:custGeom>
            <a:avLst/>
            <a:gdLst/>
            <a:ahLst/>
            <a:cxnLst/>
            <a:rect l="l" t="t" r="r" b="b"/>
            <a:pathLst>
              <a:path w="176724" h="195259">
                <a:moveTo>
                  <a:pt x="101110" y="18229"/>
                </a:moveTo>
                <a:lnTo>
                  <a:pt x="110001" y="55316"/>
                </a:lnTo>
                <a:lnTo>
                  <a:pt x="130077" y="64457"/>
                </a:lnTo>
                <a:lnTo>
                  <a:pt x="142296" y="89567"/>
                </a:lnTo>
                <a:lnTo>
                  <a:pt x="164121" y="90503"/>
                </a:lnTo>
                <a:lnTo>
                  <a:pt x="176724" y="122377"/>
                </a:lnTo>
                <a:lnTo>
                  <a:pt x="100789" y="159792"/>
                </a:lnTo>
                <a:lnTo>
                  <a:pt x="67389" y="195259"/>
                </a:lnTo>
                <a:lnTo>
                  <a:pt x="17788" y="127365"/>
                </a:lnTo>
                <a:lnTo>
                  <a:pt x="17596" y="75698"/>
                </a:lnTo>
                <a:lnTo>
                  <a:pt x="0" y="55503"/>
                </a:lnTo>
                <a:lnTo>
                  <a:pt x="18010" y="38591"/>
                </a:lnTo>
                <a:lnTo>
                  <a:pt x="59464" y="40281"/>
                </a:lnTo>
                <a:lnTo>
                  <a:pt x="68138" y="6643"/>
                </a:lnTo>
                <a:lnTo>
                  <a:pt x="81652" y="0"/>
                </a:lnTo>
                <a:close/>
              </a:path>
            </a:pathLst>
          </a:custGeom>
          <a:solidFill>
            <a:srgbClr val="8C734B"/>
          </a:solidFill>
          <a:ln w="9525">
            <a:solidFill>
              <a:srgbClr val="E3CE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2802078" y="3699354"/>
            <a:ext cx="216985" cy="216000"/>
          </a:xfrm>
          <a:custGeom>
            <a:avLst/>
            <a:gdLst/>
            <a:ahLst/>
            <a:cxnLst/>
            <a:rect l="l" t="t" r="r" b="b"/>
            <a:pathLst>
              <a:path w="216985" h="216000">
                <a:moveTo>
                  <a:pt x="199898" y="97121"/>
                </a:moveTo>
                <a:lnTo>
                  <a:pt x="201178" y="129383"/>
                </a:lnTo>
                <a:lnTo>
                  <a:pt x="159294" y="144090"/>
                </a:lnTo>
                <a:lnTo>
                  <a:pt x="146169" y="175119"/>
                </a:lnTo>
                <a:lnTo>
                  <a:pt x="98193" y="216000"/>
                </a:lnTo>
                <a:lnTo>
                  <a:pt x="75934" y="179068"/>
                </a:lnTo>
                <a:lnTo>
                  <a:pt x="109739" y="148902"/>
                </a:lnTo>
                <a:lnTo>
                  <a:pt x="94489" y="133218"/>
                </a:lnTo>
                <a:lnTo>
                  <a:pt x="48607" y="133092"/>
                </a:lnTo>
                <a:lnTo>
                  <a:pt x="13445" y="117202"/>
                </a:lnTo>
                <a:lnTo>
                  <a:pt x="0" y="60707"/>
                </a:lnTo>
                <a:lnTo>
                  <a:pt x="55392" y="43752"/>
                </a:lnTo>
                <a:lnTo>
                  <a:pt x="105475" y="70502"/>
                </a:lnTo>
                <a:lnTo>
                  <a:pt x="103542" y="100961"/>
                </a:lnTo>
                <a:lnTo>
                  <a:pt x="125500" y="107003"/>
                </a:lnTo>
                <a:lnTo>
                  <a:pt x="145127" y="89647"/>
                </a:lnTo>
                <a:lnTo>
                  <a:pt x="163407" y="49205"/>
                </a:lnTo>
                <a:lnTo>
                  <a:pt x="161093" y="11359"/>
                </a:lnTo>
                <a:lnTo>
                  <a:pt x="190442" y="0"/>
                </a:lnTo>
                <a:lnTo>
                  <a:pt x="216813" y="9920"/>
                </a:lnTo>
                <a:lnTo>
                  <a:pt x="216985" y="79113"/>
                </a:lnTo>
                <a:close/>
              </a:path>
            </a:pathLst>
          </a:custGeom>
          <a:solidFill>
            <a:srgbClr val="8C734B"/>
          </a:solidFill>
          <a:ln w="9525">
            <a:solidFill>
              <a:srgbClr val="E3CE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667954" y="4510708"/>
            <a:ext cx="1147115" cy="1473656"/>
          </a:xfrm>
          <a:custGeom>
            <a:avLst/>
            <a:gdLst/>
            <a:ahLst/>
            <a:cxnLst/>
            <a:rect l="l" t="t" r="r" b="b"/>
            <a:pathLst>
              <a:path w="1147115" h="1473656">
                <a:moveTo>
                  <a:pt x="500304" y="63864"/>
                </a:moveTo>
                <a:lnTo>
                  <a:pt x="524089" y="87992"/>
                </a:lnTo>
                <a:lnTo>
                  <a:pt x="550892" y="72220"/>
                </a:lnTo>
                <a:lnTo>
                  <a:pt x="628761" y="74773"/>
                </a:lnTo>
                <a:lnTo>
                  <a:pt x="627740" y="134351"/>
                </a:lnTo>
                <a:lnTo>
                  <a:pt x="691331" y="172780"/>
                </a:lnTo>
                <a:lnTo>
                  <a:pt x="689502" y="217698"/>
                </a:lnTo>
                <a:lnTo>
                  <a:pt x="673478" y="224337"/>
                </a:lnTo>
                <a:lnTo>
                  <a:pt x="690960" y="238420"/>
                </a:lnTo>
                <a:lnTo>
                  <a:pt x="854413" y="242238"/>
                </a:lnTo>
                <a:lnTo>
                  <a:pt x="910932" y="313116"/>
                </a:lnTo>
                <a:lnTo>
                  <a:pt x="952775" y="298333"/>
                </a:lnTo>
                <a:lnTo>
                  <a:pt x="993838" y="323602"/>
                </a:lnTo>
                <a:lnTo>
                  <a:pt x="1022801" y="299355"/>
                </a:lnTo>
                <a:lnTo>
                  <a:pt x="1040407" y="307999"/>
                </a:lnTo>
                <a:lnTo>
                  <a:pt x="1049454" y="353528"/>
                </a:lnTo>
                <a:lnTo>
                  <a:pt x="1077438" y="377669"/>
                </a:lnTo>
                <a:lnTo>
                  <a:pt x="1126085" y="377174"/>
                </a:lnTo>
                <a:lnTo>
                  <a:pt x="1131959" y="434549"/>
                </a:lnTo>
                <a:lnTo>
                  <a:pt x="1107889" y="489113"/>
                </a:lnTo>
                <a:lnTo>
                  <a:pt x="1132169" y="551721"/>
                </a:lnTo>
                <a:lnTo>
                  <a:pt x="1147115" y="554628"/>
                </a:lnTo>
                <a:lnTo>
                  <a:pt x="1142319" y="581524"/>
                </a:lnTo>
                <a:lnTo>
                  <a:pt x="1086788" y="640907"/>
                </a:lnTo>
                <a:lnTo>
                  <a:pt x="1034480" y="664520"/>
                </a:lnTo>
                <a:lnTo>
                  <a:pt x="990404" y="620230"/>
                </a:lnTo>
                <a:lnTo>
                  <a:pt x="956277" y="620919"/>
                </a:lnTo>
                <a:lnTo>
                  <a:pt x="907521" y="589030"/>
                </a:lnTo>
                <a:lnTo>
                  <a:pt x="874451" y="593657"/>
                </a:lnTo>
                <a:lnTo>
                  <a:pt x="872516" y="618358"/>
                </a:lnTo>
                <a:lnTo>
                  <a:pt x="856136" y="628085"/>
                </a:lnTo>
                <a:lnTo>
                  <a:pt x="771515" y="647613"/>
                </a:lnTo>
                <a:lnTo>
                  <a:pt x="770861" y="778180"/>
                </a:lnTo>
                <a:lnTo>
                  <a:pt x="736159" y="820396"/>
                </a:lnTo>
                <a:lnTo>
                  <a:pt x="693166" y="840000"/>
                </a:lnTo>
                <a:lnTo>
                  <a:pt x="682006" y="862867"/>
                </a:lnTo>
                <a:lnTo>
                  <a:pt x="703538" y="942430"/>
                </a:lnTo>
                <a:lnTo>
                  <a:pt x="655852" y="996186"/>
                </a:lnTo>
                <a:lnTo>
                  <a:pt x="663603" y="1013490"/>
                </a:lnTo>
                <a:lnTo>
                  <a:pt x="635319" y="1036659"/>
                </a:lnTo>
                <a:lnTo>
                  <a:pt x="619870" y="1032592"/>
                </a:lnTo>
                <a:lnTo>
                  <a:pt x="643330" y="1056745"/>
                </a:lnTo>
                <a:lnTo>
                  <a:pt x="687145" y="1055872"/>
                </a:lnTo>
                <a:lnTo>
                  <a:pt x="687239" y="1082039"/>
                </a:lnTo>
                <a:lnTo>
                  <a:pt x="654290" y="1103713"/>
                </a:lnTo>
                <a:lnTo>
                  <a:pt x="677727" y="1112394"/>
                </a:lnTo>
                <a:lnTo>
                  <a:pt x="747548" y="1207376"/>
                </a:lnTo>
                <a:lnTo>
                  <a:pt x="713113" y="1262911"/>
                </a:lnTo>
                <a:lnTo>
                  <a:pt x="605168" y="1291114"/>
                </a:lnTo>
                <a:lnTo>
                  <a:pt x="588289" y="1365293"/>
                </a:lnTo>
                <a:lnTo>
                  <a:pt x="477329" y="1411732"/>
                </a:lnTo>
                <a:lnTo>
                  <a:pt x="405242" y="1469978"/>
                </a:lnTo>
                <a:lnTo>
                  <a:pt x="365955" y="1473656"/>
                </a:lnTo>
                <a:lnTo>
                  <a:pt x="340083" y="1441525"/>
                </a:lnTo>
                <a:lnTo>
                  <a:pt x="282265" y="1418419"/>
                </a:lnTo>
                <a:lnTo>
                  <a:pt x="243313" y="1362595"/>
                </a:lnTo>
                <a:lnTo>
                  <a:pt x="280266" y="1366039"/>
                </a:lnTo>
                <a:lnTo>
                  <a:pt x="321095" y="1307393"/>
                </a:lnTo>
                <a:lnTo>
                  <a:pt x="301125" y="1205695"/>
                </a:lnTo>
                <a:lnTo>
                  <a:pt x="257395" y="1140956"/>
                </a:lnTo>
                <a:lnTo>
                  <a:pt x="302411" y="1097624"/>
                </a:lnTo>
                <a:lnTo>
                  <a:pt x="285509" y="1043376"/>
                </a:lnTo>
                <a:lnTo>
                  <a:pt x="310576" y="992700"/>
                </a:lnTo>
                <a:lnTo>
                  <a:pt x="296505" y="981739"/>
                </a:lnTo>
                <a:lnTo>
                  <a:pt x="328318" y="881949"/>
                </a:lnTo>
                <a:lnTo>
                  <a:pt x="310266" y="859037"/>
                </a:lnTo>
                <a:lnTo>
                  <a:pt x="293242" y="766470"/>
                </a:lnTo>
                <a:lnTo>
                  <a:pt x="293999" y="751087"/>
                </a:lnTo>
                <a:lnTo>
                  <a:pt x="322394" y="744467"/>
                </a:lnTo>
                <a:lnTo>
                  <a:pt x="322127" y="709792"/>
                </a:lnTo>
                <a:lnTo>
                  <a:pt x="300242" y="692708"/>
                </a:lnTo>
                <a:lnTo>
                  <a:pt x="322351" y="630068"/>
                </a:lnTo>
                <a:lnTo>
                  <a:pt x="302419" y="608965"/>
                </a:lnTo>
                <a:lnTo>
                  <a:pt x="305121" y="555357"/>
                </a:lnTo>
                <a:lnTo>
                  <a:pt x="238098" y="535813"/>
                </a:lnTo>
                <a:lnTo>
                  <a:pt x="226429" y="488097"/>
                </a:lnTo>
                <a:lnTo>
                  <a:pt x="243361" y="465538"/>
                </a:lnTo>
                <a:lnTo>
                  <a:pt x="236032" y="448472"/>
                </a:lnTo>
                <a:lnTo>
                  <a:pt x="142988" y="477199"/>
                </a:lnTo>
                <a:lnTo>
                  <a:pt x="127254" y="448537"/>
                </a:lnTo>
                <a:lnTo>
                  <a:pt x="179310" y="373415"/>
                </a:lnTo>
                <a:lnTo>
                  <a:pt x="200754" y="298982"/>
                </a:lnTo>
                <a:lnTo>
                  <a:pt x="152710" y="281068"/>
                </a:lnTo>
                <a:lnTo>
                  <a:pt x="154165" y="251689"/>
                </a:lnTo>
                <a:lnTo>
                  <a:pt x="100906" y="263432"/>
                </a:lnTo>
                <a:lnTo>
                  <a:pt x="55581" y="254033"/>
                </a:lnTo>
                <a:lnTo>
                  <a:pt x="27661" y="190121"/>
                </a:lnTo>
                <a:lnTo>
                  <a:pt x="33809" y="141249"/>
                </a:lnTo>
                <a:lnTo>
                  <a:pt x="0" y="109655"/>
                </a:lnTo>
                <a:lnTo>
                  <a:pt x="49339" y="33231"/>
                </a:lnTo>
                <a:lnTo>
                  <a:pt x="81233" y="28248"/>
                </a:lnTo>
                <a:lnTo>
                  <a:pt x="85336" y="92750"/>
                </a:lnTo>
                <a:lnTo>
                  <a:pt x="149374" y="105298"/>
                </a:lnTo>
                <a:lnTo>
                  <a:pt x="163014" y="118223"/>
                </a:lnTo>
                <a:lnTo>
                  <a:pt x="153232" y="157250"/>
                </a:lnTo>
                <a:lnTo>
                  <a:pt x="187788" y="167587"/>
                </a:lnTo>
                <a:lnTo>
                  <a:pt x="287369" y="121178"/>
                </a:lnTo>
                <a:lnTo>
                  <a:pt x="332166" y="78359"/>
                </a:lnTo>
                <a:lnTo>
                  <a:pt x="430283" y="101400"/>
                </a:lnTo>
                <a:lnTo>
                  <a:pt x="451207" y="82938"/>
                </a:lnTo>
                <a:lnTo>
                  <a:pt x="468849" y="0"/>
                </a:lnTo>
                <a:lnTo>
                  <a:pt x="495750" y="4521"/>
                </a:lnTo>
                <a:close/>
              </a:path>
            </a:pathLst>
          </a:custGeom>
          <a:solidFill>
            <a:srgbClr val="A5854F"/>
          </a:solidFill>
          <a:ln w="9525">
            <a:solidFill>
              <a:srgbClr val="E3CE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3231179" y="5047827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2151C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258611" y="5061543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2E8D0"/>
                </a:solidFill>
                <a:latin typeface="微软雅黑"/>
                <a:ea typeface="微软雅黑"/>
              </a:rPr>
              <a:t>呈贡区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345815" y="5738649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2151C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373247" y="5752365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2E8D0"/>
                </a:solidFill>
                <a:latin typeface="微软雅黑"/>
                <a:ea typeface="微软雅黑"/>
              </a:rPr>
              <a:t>晋宁区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352363" y="4649072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2151C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379795" y="4662788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2E8D0"/>
                </a:solidFill>
                <a:latin typeface="微软雅黑"/>
                <a:ea typeface="微软雅黑"/>
              </a:rPr>
              <a:t>西山区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797057" y="1898648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2151C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824489" y="1912364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2E8D0"/>
                </a:solidFill>
                <a:latin typeface="微软雅黑"/>
                <a:ea typeface="微软雅黑"/>
              </a:rPr>
              <a:t>东川区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279923" y="4452458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2151C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307355" y="4466174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2E8D0"/>
                </a:solidFill>
                <a:latin typeface="微软雅黑"/>
                <a:ea typeface="微软雅黑"/>
              </a:rPr>
              <a:t>官渡区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562149" y="2943013"/>
            <a:ext cx="11750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2151C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589581" y="2956729"/>
            <a:ext cx="10835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2E8D0"/>
                </a:solidFill>
                <a:latin typeface="微软雅黑"/>
                <a:ea typeface="微软雅黑"/>
              </a:rPr>
              <a:t>寻甸回族彝族自治县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824258" y="3905466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2151C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851690" y="3919182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2E8D0"/>
                </a:solidFill>
                <a:latin typeface="微软雅黑"/>
                <a:ea typeface="微软雅黑"/>
              </a:rPr>
              <a:t>嵩明县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2215676" y="2386614"/>
            <a:ext cx="11750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2151C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243108" y="2400330"/>
            <a:ext cx="10835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2E8D0"/>
                </a:solidFill>
                <a:latin typeface="微软雅黑"/>
                <a:ea typeface="微软雅黑"/>
              </a:rPr>
              <a:t>禄劝彝族苗族自治县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153527" y="4793250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2151C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180959" y="4806966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2E8D0"/>
                </a:solidFill>
                <a:latin typeface="微软雅黑"/>
                <a:ea typeface="微软雅黑"/>
              </a:rPr>
              <a:t>宜良县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284445" y="5337425"/>
            <a:ext cx="9464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2151C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311877" y="5351141"/>
            <a:ext cx="8549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2E8D0"/>
                </a:solidFill>
                <a:latin typeface="微软雅黑"/>
                <a:ea typeface="微软雅黑"/>
              </a:rPr>
              <a:t>石林彝族自治县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2532385" y="3771324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2151C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559817" y="3785040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2E8D0"/>
                </a:solidFill>
                <a:latin typeface="微软雅黑"/>
                <a:ea typeface="微软雅黑"/>
              </a:rPr>
              <a:t>富民县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107677" y="3917974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2151C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135109" y="3931690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2E8D0"/>
                </a:solidFill>
                <a:latin typeface="微软雅黑"/>
                <a:ea typeface="微软雅黑"/>
              </a:rPr>
              <a:t>盘龙区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2665660" y="4038735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2151C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2693092" y="4052451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2E8D0"/>
                </a:solidFill>
                <a:latin typeface="微软雅黑"/>
                <a:ea typeface="微软雅黑"/>
              </a:rPr>
              <a:t>五华区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981455" y="5017992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12151C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008887" y="5031708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F2E8D0"/>
                </a:solidFill>
                <a:latin typeface="微软雅黑"/>
                <a:ea typeface="微软雅黑"/>
              </a:rPr>
              <a:t>安宁市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237744"/>
            <a:ext cx="594360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8A8272"/>
                </a:solidFill>
                <a:latin typeface="微软雅黑"/>
                <a:ea typeface="微软雅黑"/>
              </a:rPr>
              <a:t>中国行政区划 · 市级地图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223760" y="237744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950" b="0" spc="100">
                <a:solidFill>
                  <a:srgbClr val="6E6752"/>
                </a:solidFill>
                <a:latin typeface="微软雅黑"/>
                <a:ea typeface="微软雅黑"/>
              </a:rPr>
              <a:t>WGS84 · GEOJSON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223760" y="960120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 spc="300">
                <a:solidFill>
                  <a:srgbClr val="C9A96E"/>
                </a:solidFill>
                <a:latin typeface="微软雅黑"/>
                <a:ea typeface="微软雅黑"/>
              </a:rPr>
              <a:t>KUNMING · YUNNAN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223760" y="1234440"/>
            <a:ext cx="438912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4600" b="1">
                <a:solidFill>
                  <a:srgbClr val="F5F0E4"/>
                </a:solidFill>
                <a:latin typeface="微软雅黑"/>
                <a:ea typeface="微软雅黑"/>
              </a:rPr>
              <a:t>昆明市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223760" y="2194560"/>
            <a:ext cx="438912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50" b="0">
                <a:solidFill>
                  <a:srgbClr val="D4B572"/>
                </a:solidFill>
                <a:latin typeface="微软雅黑"/>
                <a:ea typeface="微软雅黑"/>
              </a:rPr>
              <a:t>云南省 · 行政区划图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223760" y="2688336"/>
            <a:ext cx="4389120" cy="10058"/>
          </a:xfrm>
          <a:prstGeom prst="rect">
            <a:avLst/>
          </a:prstGeom>
          <a:solidFill>
            <a:srgbClr val="8A74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223760" y="2889504"/>
            <a:ext cx="1463039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000" b="1">
                <a:solidFill>
                  <a:srgbClr val="E3CE9E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223760" y="3383280"/>
            <a:ext cx="1463039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A89D88"/>
                </a:solidFill>
                <a:latin typeface="微软雅黑"/>
                <a:ea typeface="微软雅黑"/>
              </a:rPr>
              <a:t>区县总数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686800" y="2889504"/>
            <a:ext cx="1463039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000" b="1">
                <a:solidFill>
                  <a:srgbClr val="E3CE9E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686800" y="3383280"/>
            <a:ext cx="1463039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A89D88"/>
                </a:solidFill>
                <a:latin typeface="微软雅黑"/>
                <a:ea typeface="微软雅黑"/>
              </a:rPr>
              <a:t>市辖区/县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149840" y="2889504"/>
            <a:ext cx="1463039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000" b="1">
                <a:solidFill>
                  <a:srgbClr val="E3CE9E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149840" y="3383280"/>
            <a:ext cx="1463039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A89D88"/>
                </a:solidFill>
                <a:latin typeface="微软雅黑"/>
                <a:ea typeface="微软雅黑"/>
              </a:rPr>
              <a:t>县级市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223760" y="3858768"/>
            <a:ext cx="4389120" cy="10058"/>
          </a:xfrm>
          <a:prstGeom prst="rect">
            <a:avLst/>
          </a:prstGeom>
          <a:solidFill>
            <a:srgbClr val="8A74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223760" y="4059936"/>
            <a:ext cx="438912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C7BCA6"/>
                </a:solidFill>
                <a:latin typeface="微软雅黑"/>
                <a:ea typeface="微软雅黑"/>
              </a:rPr>
              <a:t>昆明市，云南省下辖地级市。
共辖 14 个区县级行政单位（市辖区、县级市、自治县等），
行政区划代码以 5301 开头。边界数据：WGS84 坐标系。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223760" y="6035040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00" b="0">
                <a:solidFill>
                  <a:srgbClr val="8A8272"/>
                </a:solidFill>
                <a:latin typeface="微软雅黑"/>
                <a:ea typeface="微软雅黑"/>
              </a:rPr>
              <a:t>行政区划代码 5301 · WGS84 坐标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66928" y="237744"/>
            <a:ext cx="594360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8A8272"/>
                </a:solidFill>
                <a:latin typeface="微软雅黑"/>
                <a:ea typeface="微软雅黑"/>
              </a:rPr>
              <a:t>中国行政区划 · 市级地图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223760" y="237744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950" b="0" spc="100">
                <a:solidFill>
                  <a:srgbClr val="6E6752"/>
                </a:solidFill>
                <a:latin typeface="微软雅黑"/>
                <a:ea typeface="微软雅黑"/>
              </a:rPr>
              <a:t>DATA · WGS84 · GEOJSON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66928" y="6519672"/>
            <a:ext cx="594360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900" b="0">
                <a:solidFill>
                  <a:srgbClr val="6E6752"/>
                </a:solidFill>
                <a:latin typeface="微软雅黑"/>
                <a:ea typeface="微软雅黑"/>
              </a:rPr>
              <a:t>数据来源：GeoJSONcn.com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223760" y="6519672"/>
            <a:ext cx="438912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950" b="0" spc="100">
                <a:solidFill>
                  <a:srgbClr val="6E6752"/>
                </a:solidFill>
                <a:latin typeface="Consolas"/>
                <a:ea typeface="Consolas"/>
              </a:rPr>
              <a:t>05 / 08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3033154" y="4784588"/>
            <a:ext cx="728789" cy="739413"/>
          </a:xfrm>
          <a:custGeom>
            <a:avLst/>
            <a:gdLst/>
            <a:ahLst/>
            <a:cxnLst/>
            <a:rect l="l" t="t" r="r" b="b"/>
            <a:pathLst>
              <a:path w="728789" h="739413">
                <a:moveTo>
                  <a:pt x="685828" y="20356"/>
                </a:moveTo>
                <a:lnTo>
                  <a:pt x="713574" y="61964"/>
                </a:lnTo>
                <a:lnTo>
                  <a:pt x="677588" y="115504"/>
                </a:lnTo>
                <a:lnTo>
                  <a:pt x="673087" y="188108"/>
                </a:lnTo>
                <a:lnTo>
                  <a:pt x="717321" y="140618"/>
                </a:lnTo>
                <a:lnTo>
                  <a:pt x="728789" y="149520"/>
                </a:lnTo>
                <a:lnTo>
                  <a:pt x="723245" y="253408"/>
                </a:lnTo>
                <a:lnTo>
                  <a:pt x="688674" y="275749"/>
                </a:lnTo>
                <a:lnTo>
                  <a:pt x="665782" y="257624"/>
                </a:lnTo>
                <a:lnTo>
                  <a:pt x="638054" y="265687"/>
                </a:lnTo>
                <a:lnTo>
                  <a:pt x="630426" y="322956"/>
                </a:lnTo>
                <a:lnTo>
                  <a:pt x="592636" y="320711"/>
                </a:lnTo>
                <a:lnTo>
                  <a:pt x="547586" y="354018"/>
                </a:lnTo>
                <a:lnTo>
                  <a:pt x="526836" y="321579"/>
                </a:lnTo>
                <a:lnTo>
                  <a:pt x="501010" y="342442"/>
                </a:lnTo>
                <a:lnTo>
                  <a:pt x="495724" y="388851"/>
                </a:lnTo>
                <a:lnTo>
                  <a:pt x="516239" y="403518"/>
                </a:lnTo>
                <a:lnTo>
                  <a:pt x="490658" y="417710"/>
                </a:lnTo>
                <a:lnTo>
                  <a:pt x="483351" y="452620"/>
                </a:lnTo>
                <a:lnTo>
                  <a:pt x="520824" y="538414"/>
                </a:lnTo>
                <a:lnTo>
                  <a:pt x="514632" y="563607"/>
                </a:lnTo>
                <a:lnTo>
                  <a:pt x="446012" y="596718"/>
                </a:lnTo>
                <a:lnTo>
                  <a:pt x="439197" y="625405"/>
                </a:lnTo>
                <a:lnTo>
                  <a:pt x="411993" y="641225"/>
                </a:lnTo>
                <a:lnTo>
                  <a:pt x="394390" y="611748"/>
                </a:lnTo>
                <a:lnTo>
                  <a:pt x="323620" y="602586"/>
                </a:lnTo>
                <a:lnTo>
                  <a:pt x="333339" y="653361"/>
                </a:lnTo>
                <a:lnTo>
                  <a:pt x="368266" y="704837"/>
                </a:lnTo>
                <a:lnTo>
                  <a:pt x="358910" y="739413"/>
                </a:lnTo>
                <a:lnTo>
                  <a:pt x="322003" y="698923"/>
                </a:lnTo>
                <a:lnTo>
                  <a:pt x="354717" y="700023"/>
                </a:lnTo>
                <a:lnTo>
                  <a:pt x="338663" y="666645"/>
                </a:lnTo>
                <a:lnTo>
                  <a:pt x="285549" y="665275"/>
                </a:lnTo>
                <a:lnTo>
                  <a:pt x="258535" y="678423"/>
                </a:lnTo>
                <a:lnTo>
                  <a:pt x="210849" y="649551"/>
                </a:lnTo>
                <a:lnTo>
                  <a:pt x="215211" y="636832"/>
                </a:lnTo>
                <a:lnTo>
                  <a:pt x="191201" y="603066"/>
                </a:lnTo>
                <a:lnTo>
                  <a:pt x="129916" y="609250"/>
                </a:lnTo>
                <a:lnTo>
                  <a:pt x="112388" y="582197"/>
                </a:lnTo>
                <a:lnTo>
                  <a:pt x="114414" y="562404"/>
                </a:lnTo>
                <a:lnTo>
                  <a:pt x="128165" y="556936"/>
                </a:lnTo>
                <a:lnTo>
                  <a:pt x="115547" y="538046"/>
                </a:lnTo>
                <a:lnTo>
                  <a:pt x="0" y="451033"/>
                </a:lnTo>
                <a:lnTo>
                  <a:pt x="28801" y="307623"/>
                </a:lnTo>
                <a:lnTo>
                  <a:pt x="128304" y="233606"/>
                </a:lnTo>
                <a:lnTo>
                  <a:pt x="178682" y="212566"/>
                </a:lnTo>
                <a:lnTo>
                  <a:pt x="183317" y="188988"/>
                </a:lnTo>
                <a:lnTo>
                  <a:pt x="171390" y="176169"/>
                </a:lnTo>
                <a:lnTo>
                  <a:pt x="248763" y="125848"/>
                </a:lnTo>
                <a:lnTo>
                  <a:pt x="274932" y="72735"/>
                </a:lnTo>
                <a:lnTo>
                  <a:pt x="333980" y="12628"/>
                </a:lnTo>
                <a:lnTo>
                  <a:pt x="452819" y="42985"/>
                </a:lnTo>
                <a:lnTo>
                  <a:pt x="551383" y="0"/>
                </a:lnTo>
                <a:lnTo>
                  <a:pt x="584728" y="1064"/>
                </a:lnTo>
                <a:lnTo>
                  <a:pt x="589267" y="30622"/>
                </a:lnTo>
                <a:lnTo>
                  <a:pt x="617536" y="45317"/>
                </a:lnTo>
                <a:close/>
              </a:path>
            </a:pathLst>
          </a:custGeom>
          <a:solidFill>
            <a:srgbClr val="5B9BD5"/>
          </a:solidFill>
          <a:ln w="15875">
            <a:solidFill>
              <a:srgbClr val="FFFFFF"/>
            </a:solidFill>
          </a:ln>
          <a:effectLst>
            <a:outerShdw blurRad="76200" dist="38100" dir="2700000" rotWithShape="0">
              <a:srgbClr val="8A94A6">
                <a:alpha val="5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46165" y="5235621"/>
            <a:ext cx="1645899" cy="1073739"/>
          </a:xfrm>
          <a:custGeom>
            <a:avLst/>
            <a:gdLst/>
            <a:ahLst/>
            <a:cxnLst/>
            <a:rect l="l" t="t" r="r" b="b"/>
            <a:pathLst>
              <a:path w="1645899" h="1073739">
                <a:moveTo>
                  <a:pt x="1645899" y="288380"/>
                </a:moveTo>
                <a:lnTo>
                  <a:pt x="1583203" y="366441"/>
                </a:lnTo>
                <a:lnTo>
                  <a:pt x="1566430" y="436316"/>
                </a:lnTo>
                <a:lnTo>
                  <a:pt x="1525036" y="456553"/>
                </a:lnTo>
                <a:lnTo>
                  <a:pt x="1545811" y="501676"/>
                </a:lnTo>
                <a:lnTo>
                  <a:pt x="1502977" y="552952"/>
                </a:lnTo>
                <a:lnTo>
                  <a:pt x="1514389" y="586212"/>
                </a:lnTo>
                <a:lnTo>
                  <a:pt x="1485399" y="652995"/>
                </a:lnTo>
                <a:lnTo>
                  <a:pt x="1482336" y="699412"/>
                </a:lnTo>
                <a:lnTo>
                  <a:pt x="1524991" y="747656"/>
                </a:lnTo>
                <a:lnTo>
                  <a:pt x="1548670" y="744035"/>
                </a:lnTo>
                <a:lnTo>
                  <a:pt x="1553552" y="759426"/>
                </a:lnTo>
                <a:lnTo>
                  <a:pt x="1449889" y="794368"/>
                </a:lnTo>
                <a:lnTo>
                  <a:pt x="1406739" y="856277"/>
                </a:lnTo>
                <a:lnTo>
                  <a:pt x="1377757" y="848594"/>
                </a:lnTo>
                <a:lnTo>
                  <a:pt x="1380530" y="824257"/>
                </a:lnTo>
                <a:lnTo>
                  <a:pt x="1352864" y="819980"/>
                </a:lnTo>
                <a:lnTo>
                  <a:pt x="1340826" y="841719"/>
                </a:lnTo>
                <a:lnTo>
                  <a:pt x="1250689" y="882749"/>
                </a:lnTo>
                <a:lnTo>
                  <a:pt x="1207469" y="833140"/>
                </a:lnTo>
                <a:lnTo>
                  <a:pt x="1227174" y="814313"/>
                </a:lnTo>
                <a:lnTo>
                  <a:pt x="1188359" y="779500"/>
                </a:lnTo>
                <a:lnTo>
                  <a:pt x="1136167" y="781294"/>
                </a:lnTo>
                <a:lnTo>
                  <a:pt x="1041329" y="811356"/>
                </a:lnTo>
                <a:lnTo>
                  <a:pt x="978901" y="784372"/>
                </a:lnTo>
                <a:lnTo>
                  <a:pt x="984676" y="768408"/>
                </a:lnTo>
                <a:lnTo>
                  <a:pt x="1031056" y="750865"/>
                </a:lnTo>
                <a:lnTo>
                  <a:pt x="999262" y="689070"/>
                </a:lnTo>
                <a:lnTo>
                  <a:pt x="911994" y="698365"/>
                </a:lnTo>
                <a:lnTo>
                  <a:pt x="860362" y="730138"/>
                </a:lnTo>
                <a:lnTo>
                  <a:pt x="855790" y="755235"/>
                </a:lnTo>
                <a:lnTo>
                  <a:pt x="814795" y="748095"/>
                </a:lnTo>
                <a:lnTo>
                  <a:pt x="808974" y="727605"/>
                </a:lnTo>
                <a:lnTo>
                  <a:pt x="821032" y="715035"/>
                </a:lnTo>
                <a:lnTo>
                  <a:pt x="810887" y="708389"/>
                </a:lnTo>
                <a:lnTo>
                  <a:pt x="779792" y="716940"/>
                </a:lnTo>
                <a:lnTo>
                  <a:pt x="715239" y="789060"/>
                </a:lnTo>
                <a:lnTo>
                  <a:pt x="635316" y="750890"/>
                </a:lnTo>
                <a:lnTo>
                  <a:pt x="601845" y="753913"/>
                </a:lnTo>
                <a:lnTo>
                  <a:pt x="617074" y="779389"/>
                </a:lnTo>
                <a:lnTo>
                  <a:pt x="560138" y="840165"/>
                </a:lnTo>
                <a:lnTo>
                  <a:pt x="530853" y="843233"/>
                </a:lnTo>
                <a:lnTo>
                  <a:pt x="508122" y="795355"/>
                </a:lnTo>
                <a:lnTo>
                  <a:pt x="487077" y="792148"/>
                </a:lnTo>
                <a:lnTo>
                  <a:pt x="456599" y="822634"/>
                </a:lnTo>
                <a:lnTo>
                  <a:pt x="444503" y="898990"/>
                </a:lnTo>
                <a:lnTo>
                  <a:pt x="393638" y="933251"/>
                </a:lnTo>
                <a:lnTo>
                  <a:pt x="401361" y="953635"/>
                </a:lnTo>
                <a:lnTo>
                  <a:pt x="440448" y="952098"/>
                </a:lnTo>
                <a:lnTo>
                  <a:pt x="432397" y="968329"/>
                </a:lnTo>
                <a:lnTo>
                  <a:pt x="415119" y="958976"/>
                </a:lnTo>
                <a:lnTo>
                  <a:pt x="402524" y="1041034"/>
                </a:lnTo>
                <a:lnTo>
                  <a:pt x="336909" y="1040651"/>
                </a:lnTo>
                <a:lnTo>
                  <a:pt x="291844" y="1073739"/>
                </a:lnTo>
                <a:lnTo>
                  <a:pt x="232910" y="1023920"/>
                </a:lnTo>
                <a:lnTo>
                  <a:pt x="271952" y="995137"/>
                </a:lnTo>
                <a:lnTo>
                  <a:pt x="257232" y="970214"/>
                </a:lnTo>
                <a:lnTo>
                  <a:pt x="131326" y="922785"/>
                </a:lnTo>
                <a:lnTo>
                  <a:pt x="52033" y="837566"/>
                </a:lnTo>
                <a:lnTo>
                  <a:pt x="36675" y="827128"/>
                </a:lnTo>
                <a:lnTo>
                  <a:pt x="19871" y="837692"/>
                </a:lnTo>
                <a:lnTo>
                  <a:pt x="0" y="764954"/>
                </a:lnTo>
                <a:lnTo>
                  <a:pt x="21590" y="768973"/>
                </a:lnTo>
                <a:lnTo>
                  <a:pt x="76663" y="717149"/>
                </a:lnTo>
                <a:lnTo>
                  <a:pt x="129353" y="703777"/>
                </a:lnTo>
                <a:lnTo>
                  <a:pt x="136475" y="677439"/>
                </a:lnTo>
                <a:lnTo>
                  <a:pt x="172631" y="654559"/>
                </a:lnTo>
                <a:lnTo>
                  <a:pt x="204054" y="693506"/>
                </a:lnTo>
                <a:lnTo>
                  <a:pt x="261872" y="716612"/>
                </a:lnTo>
                <a:lnTo>
                  <a:pt x="287744" y="748743"/>
                </a:lnTo>
                <a:lnTo>
                  <a:pt x="327031" y="745065"/>
                </a:lnTo>
                <a:lnTo>
                  <a:pt x="399118" y="686819"/>
                </a:lnTo>
                <a:lnTo>
                  <a:pt x="510078" y="640380"/>
                </a:lnTo>
                <a:lnTo>
                  <a:pt x="526957" y="566201"/>
                </a:lnTo>
                <a:lnTo>
                  <a:pt x="634902" y="537998"/>
                </a:lnTo>
                <a:lnTo>
                  <a:pt x="669337" y="482463"/>
                </a:lnTo>
                <a:lnTo>
                  <a:pt x="599516" y="387481"/>
                </a:lnTo>
                <a:lnTo>
                  <a:pt x="576079" y="378800"/>
                </a:lnTo>
                <a:lnTo>
                  <a:pt x="609028" y="357126"/>
                </a:lnTo>
                <a:lnTo>
                  <a:pt x="608934" y="330959"/>
                </a:lnTo>
                <a:lnTo>
                  <a:pt x="565119" y="331832"/>
                </a:lnTo>
                <a:lnTo>
                  <a:pt x="541659" y="307679"/>
                </a:lnTo>
                <a:lnTo>
                  <a:pt x="557108" y="311746"/>
                </a:lnTo>
                <a:lnTo>
                  <a:pt x="585392" y="288577"/>
                </a:lnTo>
                <a:lnTo>
                  <a:pt x="577641" y="271273"/>
                </a:lnTo>
                <a:lnTo>
                  <a:pt x="625327" y="217517"/>
                </a:lnTo>
                <a:lnTo>
                  <a:pt x="603795" y="137954"/>
                </a:lnTo>
                <a:lnTo>
                  <a:pt x="614955" y="115087"/>
                </a:lnTo>
                <a:lnTo>
                  <a:pt x="657948" y="95483"/>
                </a:lnTo>
                <a:lnTo>
                  <a:pt x="692650" y="53267"/>
                </a:lnTo>
                <a:lnTo>
                  <a:pt x="709025" y="121821"/>
                </a:lnTo>
                <a:lnTo>
                  <a:pt x="809658" y="193878"/>
                </a:lnTo>
                <a:lnTo>
                  <a:pt x="874388" y="196040"/>
                </a:lnTo>
                <a:lnTo>
                  <a:pt x="918597" y="152651"/>
                </a:lnTo>
                <a:lnTo>
                  <a:pt x="960495" y="140517"/>
                </a:lnTo>
                <a:lnTo>
                  <a:pt x="1147284" y="144451"/>
                </a:lnTo>
                <a:lnTo>
                  <a:pt x="1286989" y="0"/>
                </a:lnTo>
                <a:lnTo>
                  <a:pt x="1402536" y="87013"/>
                </a:lnTo>
                <a:lnTo>
                  <a:pt x="1415154" y="105903"/>
                </a:lnTo>
                <a:lnTo>
                  <a:pt x="1399377" y="131164"/>
                </a:lnTo>
                <a:lnTo>
                  <a:pt x="1416905" y="158217"/>
                </a:lnTo>
                <a:lnTo>
                  <a:pt x="1478190" y="152033"/>
                </a:lnTo>
                <a:lnTo>
                  <a:pt x="1497838" y="198518"/>
                </a:lnTo>
                <a:lnTo>
                  <a:pt x="1545524" y="227390"/>
                </a:lnTo>
                <a:lnTo>
                  <a:pt x="1625652" y="215612"/>
                </a:lnTo>
                <a:lnTo>
                  <a:pt x="1641706" y="248990"/>
                </a:lnTo>
                <a:lnTo>
                  <a:pt x="1608992" y="247890"/>
                </a:lnTo>
                <a:close/>
              </a:path>
            </a:pathLst>
          </a:custGeom>
          <a:solidFill>
            <a:srgbClr val="FFC000"/>
          </a:solidFill>
          <a:ln w="15875">
            <a:solidFill>
              <a:srgbClr val="FFFFFF"/>
            </a:solidFill>
          </a:ln>
          <a:effectLst>
            <a:outerShdw blurRad="76200" dist="38100" dir="2700000" rotWithShape="0">
              <a:srgbClr val="8A94A6">
                <a:alpha val="5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127344" y="4231370"/>
            <a:ext cx="934611" cy="1200291"/>
          </a:xfrm>
          <a:custGeom>
            <a:avLst/>
            <a:gdLst/>
            <a:ahLst/>
            <a:cxnLst/>
            <a:rect l="l" t="t" r="r" b="b"/>
            <a:pathLst>
              <a:path w="934611" h="1200291">
                <a:moveTo>
                  <a:pt x="142569" y="6048"/>
                </a:moveTo>
                <a:lnTo>
                  <a:pt x="256715" y="69072"/>
                </a:lnTo>
                <a:lnTo>
                  <a:pt x="294249" y="45600"/>
                </a:lnTo>
                <a:lnTo>
                  <a:pt x="319331" y="94653"/>
                </a:lnTo>
                <a:lnTo>
                  <a:pt x="317171" y="136627"/>
                </a:lnTo>
                <a:lnTo>
                  <a:pt x="358577" y="143170"/>
                </a:lnTo>
                <a:lnTo>
                  <a:pt x="379077" y="122003"/>
                </a:lnTo>
                <a:lnTo>
                  <a:pt x="396633" y="124579"/>
                </a:lnTo>
                <a:lnTo>
                  <a:pt x="385271" y="172828"/>
                </a:lnTo>
                <a:lnTo>
                  <a:pt x="420574" y="168098"/>
                </a:lnTo>
                <a:lnTo>
                  <a:pt x="419022" y="202533"/>
                </a:lnTo>
                <a:lnTo>
                  <a:pt x="469063" y="161813"/>
                </a:lnTo>
                <a:lnTo>
                  <a:pt x="499317" y="173918"/>
                </a:lnTo>
                <a:lnTo>
                  <a:pt x="504126" y="141911"/>
                </a:lnTo>
                <a:lnTo>
                  <a:pt x="535404" y="125690"/>
                </a:lnTo>
                <a:lnTo>
                  <a:pt x="610022" y="192935"/>
                </a:lnTo>
                <a:lnTo>
                  <a:pt x="629084" y="278046"/>
                </a:lnTo>
                <a:lnTo>
                  <a:pt x="653285" y="276978"/>
                </a:lnTo>
                <a:lnTo>
                  <a:pt x="674184" y="298657"/>
                </a:lnTo>
                <a:lnTo>
                  <a:pt x="655791" y="317625"/>
                </a:lnTo>
                <a:lnTo>
                  <a:pt x="672617" y="412707"/>
                </a:lnTo>
                <a:lnTo>
                  <a:pt x="852227" y="416878"/>
                </a:lnTo>
                <a:lnTo>
                  <a:pt x="861994" y="449403"/>
                </a:lnTo>
                <a:lnTo>
                  <a:pt x="922740" y="444228"/>
                </a:lnTo>
                <a:lnTo>
                  <a:pt x="914315" y="464468"/>
                </a:lnTo>
                <a:lnTo>
                  <a:pt x="931084" y="534592"/>
                </a:lnTo>
                <a:lnTo>
                  <a:pt x="914416" y="599037"/>
                </a:lnTo>
                <a:lnTo>
                  <a:pt x="868178" y="644079"/>
                </a:lnTo>
                <a:lnTo>
                  <a:pt x="788646" y="689628"/>
                </a:lnTo>
                <a:lnTo>
                  <a:pt x="934611" y="860841"/>
                </a:lnTo>
                <a:lnTo>
                  <a:pt x="905810" y="1004251"/>
                </a:lnTo>
                <a:lnTo>
                  <a:pt x="766105" y="1148702"/>
                </a:lnTo>
                <a:lnTo>
                  <a:pt x="579316" y="1144768"/>
                </a:lnTo>
                <a:lnTo>
                  <a:pt x="537418" y="1156902"/>
                </a:lnTo>
                <a:lnTo>
                  <a:pt x="493209" y="1200291"/>
                </a:lnTo>
                <a:lnTo>
                  <a:pt x="428479" y="1198129"/>
                </a:lnTo>
                <a:lnTo>
                  <a:pt x="315733" y="1113641"/>
                </a:lnTo>
                <a:lnTo>
                  <a:pt x="312125" y="926951"/>
                </a:lnTo>
                <a:lnTo>
                  <a:pt x="396746" y="907423"/>
                </a:lnTo>
                <a:lnTo>
                  <a:pt x="413126" y="897696"/>
                </a:lnTo>
                <a:lnTo>
                  <a:pt x="415061" y="872995"/>
                </a:lnTo>
                <a:lnTo>
                  <a:pt x="448131" y="868368"/>
                </a:lnTo>
                <a:lnTo>
                  <a:pt x="496887" y="900257"/>
                </a:lnTo>
                <a:lnTo>
                  <a:pt x="531014" y="899568"/>
                </a:lnTo>
                <a:lnTo>
                  <a:pt x="575090" y="943858"/>
                </a:lnTo>
                <a:lnTo>
                  <a:pt x="627398" y="920245"/>
                </a:lnTo>
                <a:lnTo>
                  <a:pt x="682929" y="860862"/>
                </a:lnTo>
                <a:lnTo>
                  <a:pt x="687725" y="833966"/>
                </a:lnTo>
                <a:lnTo>
                  <a:pt x="672779" y="831059"/>
                </a:lnTo>
                <a:lnTo>
                  <a:pt x="648499" y="768451"/>
                </a:lnTo>
                <a:lnTo>
                  <a:pt x="672569" y="713887"/>
                </a:lnTo>
                <a:lnTo>
                  <a:pt x="666695" y="656512"/>
                </a:lnTo>
                <a:lnTo>
                  <a:pt x="618048" y="657007"/>
                </a:lnTo>
                <a:lnTo>
                  <a:pt x="590064" y="632866"/>
                </a:lnTo>
                <a:lnTo>
                  <a:pt x="581017" y="587337"/>
                </a:lnTo>
                <a:lnTo>
                  <a:pt x="563411" y="578693"/>
                </a:lnTo>
                <a:lnTo>
                  <a:pt x="534448" y="602940"/>
                </a:lnTo>
                <a:lnTo>
                  <a:pt x="493385" y="577671"/>
                </a:lnTo>
                <a:lnTo>
                  <a:pt x="451542" y="592454"/>
                </a:lnTo>
                <a:lnTo>
                  <a:pt x="395023" y="521576"/>
                </a:lnTo>
                <a:lnTo>
                  <a:pt x="231570" y="517758"/>
                </a:lnTo>
                <a:lnTo>
                  <a:pt x="214088" y="503675"/>
                </a:lnTo>
                <a:lnTo>
                  <a:pt x="230112" y="497036"/>
                </a:lnTo>
                <a:lnTo>
                  <a:pt x="231941" y="452118"/>
                </a:lnTo>
                <a:lnTo>
                  <a:pt x="168350" y="413689"/>
                </a:lnTo>
                <a:lnTo>
                  <a:pt x="169371" y="354111"/>
                </a:lnTo>
                <a:lnTo>
                  <a:pt x="91502" y="351558"/>
                </a:lnTo>
                <a:lnTo>
                  <a:pt x="64699" y="367330"/>
                </a:lnTo>
                <a:lnTo>
                  <a:pt x="40914" y="343202"/>
                </a:lnTo>
                <a:lnTo>
                  <a:pt x="25864" y="275013"/>
                </a:lnTo>
                <a:lnTo>
                  <a:pt x="40033" y="182830"/>
                </a:lnTo>
                <a:lnTo>
                  <a:pt x="22617" y="158666"/>
                </a:lnTo>
                <a:lnTo>
                  <a:pt x="1216" y="167020"/>
                </a:lnTo>
                <a:lnTo>
                  <a:pt x="0" y="154047"/>
                </a:lnTo>
                <a:lnTo>
                  <a:pt x="30701" y="128894"/>
                </a:lnTo>
                <a:lnTo>
                  <a:pt x="92874" y="0"/>
                </a:lnTo>
                <a:close/>
              </a:path>
            </a:pathLst>
          </a:custGeom>
          <a:solidFill>
            <a:srgbClr val="7FBF97"/>
          </a:solidFill>
          <a:ln w="15875">
            <a:solidFill>
              <a:srgbClr val="FFFFFF"/>
            </a:solidFill>
          </a:ln>
          <a:effectLst>
            <a:outerShdw blurRad="76200" dist="38100" dir="2700000" rotWithShape="0">
              <a:srgbClr val="8A94A6">
                <a:alpha val="5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3251135" y="868680"/>
            <a:ext cx="1296666" cy="1925416"/>
          </a:xfrm>
          <a:custGeom>
            <a:avLst/>
            <a:gdLst/>
            <a:ahLst/>
            <a:cxnLst/>
            <a:rect l="l" t="t" r="r" b="b"/>
            <a:pathLst>
              <a:path w="1296666" h="1925416">
                <a:moveTo>
                  <a:pt x="670024" y="22821"/>
                </a:moveTo>
                <a:lnTo>
                  <a:pt x="668152" y="108896"/>
                </a:lnTo>
                <a:lnTo>
                  <a:pt x="711450" y="233165"/>
                </a:lnTo>
                <a:lnTo>
                  <a:pt x="747757" y="421808"/>
                </a:lnTo>
                <a:lnTo>
                  <a:pt x="769774" y="459379"/>
                </a:lnTo>
                <a:lnTo>
                  <a:pt x="764647" y="497770"/>
                </a:lnTo>
                <a:lnTo>
                  <a:pt x="799571" y="656078"/>
                </a:lnTo>
                <a:lnTo>
                  <a:pt x="780156" y="679679"/>
                </a:lnTo>
                <a:lnTo>
                  <a:pt x="781319" y="714707"/>
                </a:lnTo>
                <a:lnTo>
                  <a:pt x="846713" y="754743"/>
                </a:lnTo>
                <a:lnTo>
                  <a:pt x="884332" y="745996"/>
                </a:lnTo>
                <a:lnTo>
                  <a:pt x="881930" y="790977"/>
                </a:lnTo>
                <a:lnTo>
                  <a:pt x="938623" y="820361"/>
                </a:lnTo>
                <a:lnTo>
                  <a:pt x="959416" y="879830"/>
                </a:lnTo>
                <a:lnTo>
                  <a:pt x="987581" y="866725"/>
                </a:lnTo>
                <a:lnTo>
                  <a:pt x="975723" y="837460"/>
                </a:lnTo>
                <a:lnTo>
                  <a:pt x="1009075" y="813296"/>
                </a:lnTo>
                <a:lnTo>
                  <a:pt x="1127365" y="889591"/>
                </a:lnTo>
                <a:lnTo>
                  <a:pt x="1154039" y="930902"/>
                </a:lnTo>
                <a:lnTo>
                  <a:pt x="1117227" y="975467"/>
                </a:lnTo>
                <a:lnTo>
                  <a:pt x="1156110" y="1004720"/>
                </a:lnTo>
                <a:lnTo>
                  <a:pt x="1155600" y="1074631"/>
                </a:lnTo>
                <a:lnTo>
                  <a:pt x="1281903" y="1237562"/>
                </a:lnTo>
                <a:lnTo>
                  <a:pt x="1220451" y="1355503"/>
                </a:lnTo>
                <a:lnTo>
                  <a:pt x="1219949" y="1381488"/>
                </a:lnTo>
                <a:lnTo>
                  <a:pt x="1232181" y="1413546"/>
                </a:lnTo>
                <a:lnTo>
                  <a:pt x="1272341" y="1421979"/>
                </a:lnTo>
                <a:lnTo>
                  <a:pt x="1246646" y="1436565"/>
                </a:lnTo>
                <a:lnTo>
                  <a:pt x="1235665" y="1480335"/>
                </a:lnTo>
                <a:lnTo>
                  <a:pt x="1247443" y="1501448"/>
                </a:lnTo>
                <a:lnTo>
                  <a:pt x="1283415" y="1511119"/>
                </a:lnTo>
                <a:lnTo>
                  <a:pt x="1266063" y="1565327"/>
                </a:lnTo>
                <a:lnTo>
                  <a:pt x="1278747" y="1570676"/>
                </a:lnTo>
                <a:lnTo>
                  <a:pt x="1278386" y="1599835"/>
                </a:lnTo>
                <a:lnTo>
                  <a:pt x="1242245" y="1637344"/>
                </a:lnTo>
                <a:lnTo>
                  <a:pt x="1239102" y="1664290"/>
                </a:lnTo>
                <a:lnTo>
                  <a:pt x="1261363" y="1725656"/>
                </a:lnTo>
                <a:lnTo>
                  <a:pt x="1289407" y="1733072"/>
                </a:lnTo>
                <a:lnTo>
                  <a:pt x="1296666" y="1756125"/>
                </a:lnTo>
                <a:lnTo>
                  <a:pt x="1279801" y="1750120"/>
                </a:lnTo>
                <a:lnTo>
                  <a:pt x="1258408" y="1782913"/>
                </a:lnTo>
                <a:lnTo>
                  <a:pt x="1274079" y="1807404"/>
                </a:lnTo>
                <a:lnTo>
                  <a:pt x="1261827" y="1821054"/>
                </a:lnTo>
                <a:lnTo>
                  <a:pt x="1204959" y="1836667"/>
                </a:lnTo>
                <a:lnTo>
                  <a:pt x="1148374" y="1898790"/>
                </a:lnTo>
                <a:lnTo>
                  <a:pt x="1119493" y="1887229"/>
                </a:lnTo>
                <a:lnTo>
                  <a:pt x="1054559" y="1925416"/>
                </a:lnTo>
                <a:lnTo>
                  <a:pt x="969604" y="1906006"/>
                </a:lnTo>
                <a:lnTo>
                  <a:pt x="964094" y="1849348"/>
                </a:lnTo>
                <a:lnTo>
                  <a:pt x="1003423" y="1803705"/>
                </a:lnTo>
                <a:lnTo>
                  <a:pt x="991936" y="1762799"/>
                </a:lnTo>
                <a:lnTo>
                  <a:pt x="1014056" y="1706072"/>
                </a:lnTo>
                <a:lnTo>
                  <a:pt x="1015880" y="1675180"/>
                </a:lnTo>
                <a:lnTo>
                  <a:pt x="995102" y="1661033"/>
                </a:lnTo>
                <a:lnTo>
                  <a:pt x="1010011" y="1625513"/>
                </a:lnTo>
                <a:lnTo>
                  <a:pt x="1001057" y="1541318"/>
                </a:lnTo>
                <a:lnTo>
                  <a:pt x="891152" y="1561669"/>
                </a:lnTo>
                <a:lnTo>
                  <a:pt x="868567" y="1551115"/>
                </a:lnTo>
                <a:lnTo>
                  <a:pt x="861677" y="1512925"/>
                </a:lnTo>
                <a:lnTo>
                  <a:pt x="825027" y="1597222"/>
                </a:lnTo>
                <a:lnTo>
                  <a:pt x="790264" y="1600214"/>
                </a:lnTo>
                <a:lnTo>
                  <a:pt x="774631" y="1618864"/>
                </a:lnTo>
                <a:lnTo>
                  <a:pt x="707229" y="1600292"/>
                </a:lnTo>
                <a:lnTo>
                  <a:pt x="655617" y="1619856"/>
                </a:lnTo>
                <a:lnTo>
                  <a:pt x="610757" y="1592344"/>
                </a:lnTo>
                <a:lnTo>
                  <a:pt x="651873" y="1554743"/>
                </a:lnTo>
                <a:lnTo>
                  <a:pt x="680770" y="1497058"/>
                </a:lnTo>
                <a:lnTo>
                  <a:pt x="630439" y="1490102"/>
                </a:lnTo>
                <a:lnTo>
                  <a:pt x="598550" y="1431508"/>
                </a:lnTo>
                <a:lnTo>
                  <a:pt x="565066" y="1430708"/>
                </a:lnTo>
                <a:lnTo>
                  <a:pt x="540840" y="1375100"/>
                </a:lnTo>
                <a:lnTo>
                  <a:pt x="521306" y="1370377"/>
                </a:lnTo>
                <a:lnTo>
                  <a:pt x="436357" y="1413774"/>
                </a:lnTo>
                <a:lnTo>
                  <a:pt x="410124" y="1411949"/>
                </a:lnTo>
                <a:lnTo>
                  <a:pt x="377796" y="1336315"/>
                </a:lnTo>
                <a:lnTo>
                  <a:pt x="353284" y="1324275"/>
                </a:lnTo>
                <a:lnTo>
                  <a:pt x="340116" y="1276470"/>
                </a:lnTo>
                <a:lnTo>
                  <a:pt x="302664" y="1239792"/>
                </a:lnTo>
                <a:lnTo>
                  <a:pt x="295715" y="1186659"/>
                </a:lnTo>
                <a:lnTo>
                  <a:pt x="235449" y="1177689"/>
                </a:lnTo>
                <a:lnTo>
                  <a:pt x="215027" y="1198066"/>
                </a:lnTo>
                <a:lnTo>
                  <a:pt x="173328" y="1170191"/>
                </a:lnTo>
                <a:lnTo>
                  <a:pt x="187642" y="1128981"/>
                </a:lnTo>
                <a:lnTo>
                  <a:pt x="180991" y="1036520"/>
                </a:lnTo>
                <a:lnTo>
                  <a:pt x="200532" y="916079"/>
                </a:lnTo>
                <a:lnTo>
                  <a:pt x="183804" y="879007"/>
                </a:lnTo>
                <a:lnTo>
                  <a:pt x="137768" y="849293"/>
                </a:lnTo>
                <a:lnTo>
                  <a:pt x="28165" y="813119"/>
                </a:lnTo>
                <a:lnTo>
                  <a:pt x="33113" y="756330"/>
                </a:lnTo>
                <a:lnTo>
                  <a:pt x="0" y="692062"/>
                </a:lnTo>
                <a:lnTo>
                  <a:pt x="20251" y="593511"/>
                </a:lnTo>
                <a:lnTo>
                  <a:pt x="72307" y="583577"/>
                </a:lnTo>
                <a:lnTo>
                  <a:pt x="120603" y="552927"/>
                </a:lnTo>
                <a:lnTo>
                  <a:pt x="168787" y="503278"/>
                </a:lnTo>
                <a:lnTo>
                  <a:pt x="195890" y="449922"/>
                </a:lnTo>
                <a:lnTo>
                  <a:pt x="223358" y="457401"/>
                </a:lnTo>
                <a:lnTo>
                  <a:pt x="246843" y="508624"/>
                </a:lnTo>
                <a:lnTo>
                  <a:pt x="445036" y="502102"/>
                </a:lnTo>
                <a:lnTo>
                  <a:pt x="470254" y="484900"/>
                </a:lnTo>
                <a:lnTo>
                  <a:pt x="499494" y="427757"/>
                </a:lnTo>
                <a:lnTo>
                  <a:pt x="480089" y="342280"/>
                </a:lnTo>
                <a:lnTo>
                  <a:pt x="500667" y="239548"/>
                </a:lnTo>
                <a:lnTo>
                  <a:pt x="493890" y="148331"/>
                </a:lnTo>
                <a:lnTo>
                  <a:pt x="571987" y="142349"/>
                </a:lnTo>
                <a:lnTo>
                  <a:pt x="653894" y="45120"/>
                </a:lnTo>
                <a:lnTo>
                  <a:pt x="650760" y="0"/>
                </a:lnTo>
                <a:close/>
              </a:path>
            </a:pathLst>
          </a:custGeom>
          <a:solidFill>
            <a:srgbClr val="E1A5C4"/>
          </a:solidFill>
          <a:ln w="15875">
            <a:solidFill>
              <a:srgbClr val="FFFFFF"/>
            </a:solidFill>
          </a:ln>
          <a:effectLst>
            <a:outerShdw blurRad="76200" dist="38100" dir="2700000" rotWithShape="0">
              <a:srgbClr val="8A94A6">
                <a:alpha val="5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2915990" y="4119878"/>
            <a:ext cx="968461" cy="972333"/>
          </a:xfrm>
          <a:custGeom>
            <a:avLst/>
            <a:gdLst/>
            <a:ahLst/>
            <a:cxnLst/>
            <a:rect l="l" t="t" r="r" b="b"/>
            <a:pathLst>
              <a:path w="968461" h="972333">
                <a:moveTo>
                  <a:pt x="961568" y="323476"/>
                </a:moveTo>
                <a:lnTo>
                  <a:pt x="968461" y="364648"/>
                </a:lnTo>
                <a:lnTo>
                  <a:pt x="943447" y="432887"/>
                </a:lnTo>
                <a:lnTo>
                  <a:pt x="922200" y="481093"/>
                </a:lnTo>
                <a:lnTo>
                  <a:pt x="900691" y="491316"/>
                </a:lnTo>
                <a:lnTo>
                  <a:pt x="885863" y="518341"/>
                </a:lnTo>
                <a:lnTo>
                  <a:pt x="900951" y="552642"/>
                </a:lnTo>
                <a:lnTo>
                  <a:pt x="862999" y="593988"/>
                </a:lnTo>
                <a:lnTo>
                  <a:pt x="821799" y="674507"/>
                </a:lnTo>
                <a:lnTo>
                  <a:pt x="734700" y="710027"/>
                </a:lnTo>
                <a:lnTo>
                  <a:pt x="706431" y="695332"/>
                </a:lnTo>
                <a:lnTo>
                  <a:pt x="701892" y="665774"/>
                </a:lnTo>
                <a:lnTo>
                  <a:pt x="668547" y="664710"/>
                </a:lnTo>
                <a:lnTo>
                  <a:pt x="569983" y="707695"/>
                </a:lnTo>
                <a:lnTo>
                  <a:pt x="451144" y="677338"/>
                </a:lnTo>
                <a:lnTo>
                  <a:pt x="392096" y="737445"/>
                </a:lnTo>
                <a:lnTo>
                  <a:pt x="365927" y="790558"/>
                </a:lnTo>
                <a:lnTo>
                  <a:pt x="288554" y="840879"/>
                </a:lnTo>
                <a:lnTo>
                  <a:pt x="300481" y="853698"/>
                </a:lnTo>
                <a:lnTo>
                  <a:pt x="295846" y="877276"/>
                </a:lnTo>
                <a:lnTo>
                  <a:pt x="245468" y="898316"/>
                </a:lnTo>
                <a:lnTo>
                  <a:pt x="145965" y="972333"/>
                </a:lnTo>
                <a:lnTo>
                  <a:pt x="0" y="801120"/>
                </a:lnTo>
                <a:lnTo>
                  <a:pt x="79532" y="755571"/>
                </a:lnTo>
                <a:lnTo>
                  <a:pt x="125770" y="710529"/>
                </a:lnTo>
                <a:lnTo>
                  <a:pt x="142438" y="646084"/>
                </a:lnTo>
                <a:lnTo>
                  <a:pt x="125669" y="575960"/>
                </a:lnTo>
                <a:lnTo>
                  <a:pt x="134094" y="555720"/>
                </a:lnTo>
                <a:lnTo>
                  <a:pt x="177387" y="561723"/>
                </a:lnTo>
                <a:lnTo>
                  <a:pt x="172861" y="529440"/>
                </a:lnTo>
                <a:lnTo>
                  <a:pt x="195450" y="529498"/>
                </a:lnTo>
                <a:lnTo>
                  <a:pt x="251250" y="550848"/>
                </a:lnTo>
                <a:lnTo>
                  <a:pt x="362839" y="549945"/>
                </a:lnTo>
                <a:lnTo>
                  <a:pt x="404644" y="570003"/>
                </a:lnTo>
                <a:lnTo>
                  <a:pt x="409907" y="562202"/>
                </a:lnTo>
                <a:lnTo>
                  <a:pt x="394708" y="527278"/>
                </a:lnTo>
                <a:lnTo>
                  <a:pt x="439177" y="437340"/>
                </a:lnTo>
                <a:lnTo>
                  <a:pt x="464895" y="411544"/>
                </a:lnTo>
                <a:lnTo>
                  <a:pt x="473978" y="421790"/>
                </a:lnTo>
                <a:lnTo>
                  <a:pt x="505708" y="413076"/>
                </a:lnTo>
                <a:lnTo>
                  <a:pt x="548923" y="352219"/>
                </a:lnTo>
                <a:lnTo>
                  <a:pt x="561937" y="310563"/>
                </a:lnTo>
                <a:lnTo>
                  <a:pt x="593733" y="301071"/>
                </a:lnTo>
                <a:lnTo>
                  <a:pt x="584981" y="241314"/>
                </a:lnTo>
                <a:lnTo>
                  <a:pt x="606490" y="208282"/>
                </a:lnTo>
                <a:lnTo>
                  <a:pt x="564622" y="210803"/>
                </a:lnTo>
                <a:lnTo>
                  <a:pt x="591659" y="173169"/>
                </a:lnTo>
                <a:lnTo>
                  <a:pt x="587055" y="139276"/>
                </a:lnTo>
                <a:lnTo>
                  <a:pt x="619817" y="121938"/>
                </a:lnTo>
                <a:lnTo>
                  <a:pt x="660756" y="56999"/>
                </a:lnTo>
                <a:lnTo>
                  <a:pt x="671628" y="10811"/>
                </a:lnTo>
                <a:lnTo>
                  <a:pt x="690299" y="0"/>
                </a:lnTo>
                <a:lnTo>
                  <a:pt x="794744" y="13950"/>
                </a:lnTo>
                <a:lnTo>
                  <a:pt x="784609" y="31266"/>
                </a:lnTo>
                <a:lnTo>
                  <a:pt x="852876" y="67424"/>
                </a:lnTo>
                <a:lnTo>
                  <a:pt x="901433" y="50131"/>
                </a:lnTo>
                <a:lnTo>
                  <a:pt x="918034" y="60485"/>
                </a:lnTo>
                <a:lnTo>
                  <a:pt x="922896" y="128742"/>
                </a:lnTo>
                <a:lnTo>
                  <a:pt x="909658" y="163202"/>
                </a:lnTo>
                <a:lnTo>
                  <a:pt x="869876" y="180430"/>
                </a:lnTo>
                <a:lnTo>
                  <a:pt x="851660" y="155477"/>
                </a:lnTo>
                <a:lnTo>
                  <a:pt x="834563" y="163366"/>
                </a:lnTo>
                <a:lnTo>
                  <a:pt x="854761" y="195382"/>
                </a:lnTo>
                <a:lnTo>
                  <a:pt x="899288" y="227168"/>
                </a:lnTo>
                <a:lnTo>
                  <a:pt x="895143" y="269835"/>
                </a:lnTo>
                <a:lnTo>
                  <a:pt x="905472" y="290260"/>
                </a:lnTo>
                <a:close/>
              </a:path>
            </a:pathLst>
          </a:custGeom>
          <a:solidFill>
            <a:srgbClr val="5B9BD5"/>
          </a:solidFill>
          <a:ln w="15875">
            <a:solidFill>
              <a:srgbClr val="FFFFFF"/>
            </a:solidFill>
          </a:ln>
          <a:effectLst>
            <a:outerShdw blurRad="76200" dist="38100" dir="2700000" rotWithShape="0">
              <a:srgbClr val="8A94A6">
                <a:alpha val="5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3027048" y="2192955"/>
            <a:ext cx="2142030" cy="1708528"/>
          </a:xfrm>
          <a:custGeom>
            <a:avLst/>
            <a:gdLst/>
            <a:ahLst/>
            <a:cxnLst/>
            <a:rect l="l" t="t" r="r" b="b"/>
            <a:pathLst>
              <a:path w="2142030" h="1708528">
                <a:moveTo>
                  <a:pt x="1520753" y="431850"/>
                </a:moveTo>
                <a:lnTo>
                  <a:pt x="1535816" y="446903"/>
                </a:lnTo>
                <a:lnTo>
                  <a:pt x="1569466" y="426890"/>
                </a:lnTo>
                <a:lnTo>
                  <a:pt x="1563860" y="399492"/>
                </a:lnTo>
                <a:lnTo>
                  <a:pt x="1609028" y="403743"/>
                </a:lnTo>
                <a:lnTo>
                  <a:pt x="1652223" y="441208"/>
                </a:lnTo>
                <a:lnTo>
                  <a:pt x="1680055" y="411971"/>
                </a:lnTo>
                <a:lnTo>
                  <a:pt x="1710438" y="407515"/>
                </a:lnTo>
                <a:lnTo>
                  <a:pt x="1701365" y="438506"/>
                </a:lnTo>
                <a:lnTo>
                  <a:pt x="1716849" y="462596"/>
                </a:lnTo>
                <a:lnTo>
                  <a:pt x="1776308" y="482786"/>
                </a:lnTo>
                <a:lnTo>
                  <a:pt x="1840593" y="439881"/>
                </a:lnTo>
                <a:lnTo>
                  <a:pt x="1856738" y="403574"/>
                </a:lnTo>
                <a:lnTo>
                  <a:pt x="1900877" y="388014"/>
                </a:lnTo>
                <a:lnTo>
                  <a:pt x="1933395" y="421069"/>
                </a:lnTo>
                <a:lnTo>
                  <a:pt x="1933016" y="449988"/>
                </a:lnTo>
                <a:lnTo>
                  <a:pt x="1910634" y="477851"/>
                </a:lnTo>
                <a:lnTo>
                  <a:pt x="1921544" y="505183"/>
                </a:lnTo>
                <a:lnTo>
                  <a:pt x="1935991" y="507646"/>
                </a:lnTo>
                <a:lnTo>
                  <a:pt x="1989346" y="467277"/>
                </a:lnTo>
                <a:lnTo>
                  <a:pt x="2016116" y="528746"/>
                </a:lnTo>
                <a:lnTo>
                  <a:pt x="2033215" y="532163"/>
                </a:lnTo>
                <a:lnTo>
                  <a:pt x="2090388" y="500281"/>
                </a:lnTo>
                <a:lnTo>
                  <a:pt x="2115879" y="514768"/>
                </a:lnTo>
                <a:lnTo>
                  <a:pt x="2116156" y="558852"/>
                </a:lnTo>
                <a:lnTo>
                  <a:pt x="2142030" y="595179"/>
                </a:lnTo>
                <a:lnTo>
                  <a:pt x="2028709" y="686151"/>
                </a:lnTo>
                <a:lnTo>
                  <a:pt x="2075959" y="751867"/>
                </a:lnTo>
                <a:lnTo>
                  <a:pt x="2020804" y="816682"/>
                </a:lnTo>
                <a:lnTo>
                  <a:pt x="2038309" y="857627"/>
                </a:lnTo>
                <a:lnTo>
                  <a:pt x="1980816" y="922367"/>
                </a:lnTo>
                <a:lnTo>
                  <a:pt x="1969144" y="976613"/>
                </a:lnTo>
                <a:lnTo>
                  <a:pt x="2002141" y="1030546"/>
                </a:lnTo>
                <a:lnTo>
                  <a:pt x="2024198" y="1041756"/>
                </a:lnTo>
                <a:lnTo>
                  <a:pt x="2055519" y="1027271"/>
                </a:lnTo>
                <a:lnTo>
                  <a:pt x="2110598" y="1092114"/>
                </a:lnTo>
                <a:lnTo>
                  <a:pt x="2078219" y="1118988"/>
                </a:lnTo>
                <a:lnTo>
                  <a:pt x="2035690" y="1118867"/>
                </a:lnTo>
                <a:lnTo>
                  <a:pt x="1960924" y="1168601"/>
                </a:lnTo>
                <a:lnTo>
                  <a:pt x="1930624" y="1171425"/>
                </a:lnTo>
                <a:lnTo>
                  <a:pt x="1861202" y="1148611"/>
                </a:lnTo>
                <a:lnTo>
                  <a:pt x="1817981" y="1100317"/>
                </a:lnTo>
                <a:lnTo>
                  <a:pt x="1799106" y="1108782"/>
                </a:lnTo>
                <a:lnTo>
                  <a:pt x="1780052" y="1128618"/>
                </a:lnTo>
                <a:lnTo>
                  <a:pt x="1808240" y="1136016"/>
                </a:lnTo>
                <a:lnTo>
                  <a:pt x="1830519" y="1179796"/>
                </a:lnTo>
                <a:lnTo>
                  <a:pt x="1785643" y="1240703"/>
                </a:lnTo>
                <a:lnTo>
                  <a:pt x="1829080" y="1280545"/>
                </a:lnTo>
                <a:lnTo>
                  <a:pt x="1809935" y="1338291"/>
                </a:lnTo>
                <a:lnTo>
                  <a:pt x="1799048" y="1347488"/>
                </a:lnTo>
                <a:lnTo>
                  <a:pt x="1755624" y="1330722"/>
                </a:lnTo>
                <a:lnTo>
                  <a:pt x="1723820" y="1340796"/>
                </a:lnTo>
                <a:lnTo>
                  <a:pt x="1696374" y="1330169"/>
                </a:lnTo>
                <a:lnTo>
                  <a:pt x="1660746" y="1342421"/>
                </a:lnTo>
                <a:lnTo>
                  <a:pt x="1640518" y="1377588"/>
                </a:lnTo>
                <a:lnTo>
                  <a:pt x="1666698" y="1417768"/>
                </a:lnTo>
                <a:lnTo>
                  <a:pt x="1661243" y="1431335"/>
                </a:lnTo>
                <a:lnTo>
                  <a:pt x="1625748" y="1447765"/>
                </a:lnTo>
                <a:lnTo>
                  <a:pt x="1596740" y="1498040"/>
                </a:lnTo>
                <a:lnTo>
                  <a:pt x="1526261" y="1529684"/>
                </a:lnTo>
                <a:lnTo>
                  <a:pt x="1478055" y="1575276"/>
                </a:lnTo>
                <a:lnTo>
                  <a:pt x="1474956" y="1606368"/>
                </a:lnTo>
                <a:lnTo>
                  <a:pt x="1421134" y="1707748"/>
                </a:lnTo>
                <a:lnTo>
                  <a:pt x="1374581" y="1708528"/>
                </a:lnTo>
                <a:lnTo>
                  <a:pt x="1342197" y="1679058"/>
                </a:lnTo>
                <a:lnTo>
                  <a:pt x="1348336" y="1651443"/>
                </a:lnTo>
                <a:lnTo>
                  <a:pt x="1327493" y="1648660"/>
                </a:lnTo>
                <a:lnTo>
                  <a:pt x="1313439" y="1618842"/>
                </a:lnTo>
                <a:lnTo>
                  <a:pt x="1324445" y="1600656"/>
                </a:lnTo>
                <a:lnTo>
                  <a:pt x="1295432" y="1568739"/>
                </a:lnTo>
                <a:lnTo>
                  <a:pt x="1270890" y="1577640"/>
                </a:lnTo>
                <a:lnTo>
                  <a:pt x="1297687" y="1552528"/>
                </a:lnTo>
                <a:lnTo>
                  <a:pt x="1287784" y="1535886"/>
                </a:lnTo>
                <a:lnTo>
                  <a:pt x="1252209" y="1541270"/>
                </a:lnTo>
                <a:lnTo>
                  <a:pt x="1222805" y="1515209"/>
                </a:lnTo>
                <a:lnTo>
                  <a:pt x="1196913" y="1533217"/>
                </a:lnTo>
                <a:lnTo>
                  <a:pt x="1204111" y="1562636"/>
                </a:lnTo>
                <a:lnTo>
                  <a:pt x="1140545" y="1602904"/>
                </a:lnTo>
                <a:lnTo>
                  <a:pt x="1084341" y="1493594"/>
                </a:lnTo>
                <a:lnTo>
                  <a:pt x="1019114" y="1455793"/>
                </a:lnTo>
                <a:lnTo>
                  <a:pt x="985764" y="1476975"/>
                </a:lnTo>
                <a:lnTo>
                  <a:pt x="918701" y="1484289"/>
                </a:lnTo>
                <a:lnTo>
                  <a:pt x="860382" y="1427315"/>
                </a:lnTo>
                <a:lnTo>
                  <a:pt x="820843" y="1450679"/>
                </a:lnTo>
                <a:lnTo>
                  <a:pt x="811611" y="1436668"/>
                </a:lnTo>
                <a:lnTo>
                  <a:pt x="779419" y="1448131"/>
                </a:lnTo>
                <a:lnTo>
                  <a:pt x="763716" y="1423541"/>
                </a:lnTo>
                <a:lnTo>
                  <a:pt x="725446" y="1404481"/>
                </a:lnTo>
                <a:lnTo>
                  <a:pt x="667332" y="1444568"/>
                </a:lnTo>
                <a:lnTo>
                  <a:pt x="591695" y="1466410"/>
                </a:lnTo>
                <a:lnTo>
                  <a:pt x="541652" y="1446105"/>
                </a:lnTo>
                <a:lnTo>
                  <a:pt x="498260" y="1462951"/>
                </a:lnTo>
                <a:lnTo>
                  <a:pt x="448977" y="1461480"/>
                </a:lnTo>
                <a:lnTo>
                  <a:pt x="441970" y="1434277"/>
                </a:lnTo>
                <a:lnTo>
                  <a:pt x="414509" y="1421573"/>
                </a:lnTo>
                <a:lnTo>
                  <a:pt x="255757" y="1473334"/>
                </a:lnTo>
                <a:lnTo>
                  <a:pt x="184881" y="1511909"/>
                </a:lnTo>
                <a:lnTo>
                  <a:pt x="165746" y="1495572"/>
                </a:lnTo>
                <a:lnTo>
                  <a:pt x="157952" y="1417912"/>
                </a:lnTo>
                <a:lnTo>
                  <a:pt x="199941" y="1406586"/>
                </a:lnTo>
                <a:lnTo>
                  <a:pt x="207395" y="1392126"/>
                </a:lnTo>
                <a:lnTo>
                  <a:pt x="174289" y="1343214"/>
                </a:lnTo>
                <a:lnTo>
                  <a:pt x="103716" y="1367892"/>
                </a:lnTo>
                <a:lnTo>
                  <a:pt x="51948" y="1340870"/>
                </a:lnTo>
                <a:lnTo>
                  <a:pt x="110090" y="1318619"/>
                </a:lnTo>
                <a:lnTo>
                  <a:pt x="144171" y="1257777"/>
                </a:lnTo>
                <a:lnTo>
                  <a:pt x="144752" y="1213613"/>
                </a:lnTo>
                <a:lnTo>
                  <a:pt x="140114" y="1176572"/>
                </a:lnTo>
                <a:lnTo>
                  <a:pt x="116634" y="1156937"/>
                </a:lnTo>
                <a:lnTo>
                  <a:pt x="36121" y="1143414"/>
                </a:lnTo>
                <a:lnTo>
                  <a:pt x="53366" y="1085088"/>
                </a:lnTo>
                <a:lnTo>
                  <a:pt x="0" y="1006451"/>
                </a:lnTo>
                <a:lnTo>
                  <a:pt x="28314" y="963894"/>
                </a:lnTo>
                <a:lnTo>
                  <a:pt x="7024" y="926358"/>
                </a:lnTo>
                <a:lnTo>
                  <a:pt x="63892" y="913241"/>
                </a:lnTo>
                <a:lnTo>
                  <a:pt x="66973" y="860544"/>
                </a:lnTo>
                <a:lnTo>
                  <a:pt x="131200" y="848756"/>
                </a:lnTo>
                <a:lnTo>
                  <a:pt x="211520" y="744522"/>
                </a:lnTo>
                <a:lnTo>
                  <a:pt x="250761" y="751950"/>
                </a:lnTo>
                <a:lnTo>
                  <a:pt x="278530" y="728208"/>
                </a:lnTo>
                <a:lnTo>
                  <a:pt x="332918" y="728852"/>
                </a:lnTo>
                <a:lnTo>
                  <a:pt x="347690" y="715835"/>
                </a:lnTo>
                <a:lnTo>
                  <a:pt x="313011" y="636146"/>
                </a:lnTo>
                <a:lnTo>
                  <a:pt x="354465" y="587854"/>
                </a:lnTo>
                <a:lnTo>
                  <a:pt x="326509" y="585137"/>
                </a:lnTo>
                <a:lnTo>
                  <a:pt x="325432" y="564067"/>
                </a:lnTo>
                <a:lnTo>
                  <a:pt x="363195" y="573438"/>
                </a:lnTo>
                <a:lnTo>
                  <a:pt x="372366" y="532009"/>
                </a:lnTo>
                <a:lnTo>
                  <a:pt x="355229" y="516126"/>
                </a:lnTo>
                <a:lnTo>
                  <a:pt x="361307" y="453874"/>
                </a:lnTo>
                <a:lnTo>
                  <a:pt x="423585" y="449812"/>
                </a:lnTo>
                <a:lnTo>
                  <a:pt x="465009" y="375378"/>
                </a:lnTo>
                <a:lnTo>
                  <a:pt x="479612" y="315640"/>
                </a:lnTo>
                <a:lnTo>
                  <a:pt x="545462" y="299457"/>
                </a:lnTo>
                <a:lnTo>
                  <a:pt x="505688" y="257349"/>
                </a:lnTo>
                <a:lnTo>
                  <a:pt x="516164" y="212811"/>
                </a:lnTo>
                <a:lnTo>
                  <a:pt x="481895" y="201763"/>
                </a:lnTo>
                <a:lnTo>
                  <a:pt x="516242" y="173295"/>
                </a:lnTo>
                <a:lnTo>
                  <a:pt x="482082" y="128087"/>
                </a:lnTo>
                <a:lnTo>
                  <a:pt x="513764" y="62497"/>
                </a:lnTo>
                <a:lnTo>
                  <a:pt x="577371" y="0"/>
                </a:lnTo>
                <a:lnTo>
                  <a:pt x="601883" y="12040"/>
                </a:lnTo>
                <a:lnTo>
                  <a:pt x="634211" y="87674"/>
                </a:lnTo>
                <a:lnTo>
                  <a:pt x="660444" y="89499"/>
                </a:lnTo>
                <a:lnTo>
                  <a:pt x="745393" y="46102"/>
                </a:lnTo>
                <a:lnTo>
                  <a:pt x="764927" y="50825"/>
                </a:lnTo>
                <a:lnTo>
                  <a:pt x="789153" y="106433"/>
                </a:lnTo>
                <a:lnTo>
                  <a:pt x="822637" y="107233"/>
                </a:lnTo>
                <a:lnTo>
                  <a:pt x="854526" y="165827"/>
                </a:lnTo>
                <a:lnTo>
                  <a:pt x="904857" y="172783"/>
                </a:lnTo>
                <a:lnTo>
                  <a:pt x="875960" y="230468"/>
                </a:lnTo>
                <a:lnTo>
                  <a:pt x="834844" y="268069"/>
                </a:lnTo>
                <a:lnTo>
                  <a:pt x="879704" y="295581"/>
                </a:lnTo>
                <a:lnTo>
                  <a:pt x="931316" y="276017"/>
                </a:lnTo>
                <a:lnTo>
                  <a:pt x="998718" y="294589"/>
                </a:lnTo>
                <a:lnTo>
                  <a:pt x="1014351" y="275939"/>
                </a:lnTo>
                <a:lnTo>
                  <a:pt x="1049114" y="272947"/>
                </a:lnTo>
                <a:lnTo>
                  <a:pt x="1085764" y="188650"/>
                </a:lnTo>
                <a:lnTo>
                  <a:pt x="1092654" y="226840"/>
                </a:lnTo>
                <a:lnTo>
                  <a:pt x="1115239" y="237394"/>
                </a:lnTo>
                <a:lnTo>
                  <a:pt x="1225144" y="217043"/>
                </a:lnTo>
                <a:lnTo>
                  <a:pt x="1234098" y="301238"/>
                </a:lnTo>
                <a:lnTo>
                  <a:pt x="1219189" y="336758"/>
                </a:lnTo>
                <a:lnTo>
                  <a:pt x="1239967" y="350905"/>
                </a:lnTo>
                <a:lnTo>
                  <a:pt x="1238143" y="381797"/>
                </a:lnTo>
                <a:lnTo>
                  <a:pt x="1216023" y="438524"/>
                </a:lnTo>
                <a:lnTo>
                  <a:pt x="1227510" y="479430"/>
                </a:lnTo>
                <a:lnTo>
                  <a:pt x="1188181" y="525073"/>
                </a:lnTo>
                <a:lnTo>
                  <a:pt x="1193691" y="581731"/>
                </a:lnTo>
                <a:lnTo>
                  <a:pt x="1278646" y="601141"/>
                </a:lnTo>
                <a:lnTo>
                  <a:pt x="1343580" y="562954"/>
                </a:lnTo>
                <a:lnTo>
                  <a:pt x="1372461" y="574515"/>
                </a:lnTo>
                <a:lnTo>
                  <a:pt x="1429046" y="512392"/>
                </a:lnTo>
                <a:lnTo>
                  <a:pt x="1462376" y="510865"/>
                </a:lnTo>
                <a:lnTo>
                  <a:pt x="1498166" y="483129"/>
                </a:lnTo>
                <a:lnTo>
                  <a:pt x="1482495" y="458638"/>
                </a:lnTo>
                <a:lnTo>
                  <a:pt x="1503888" y="425845"/>
                </a:lnTo>
                <a:close/>
              </a:path>
            </a:pathLst>
          </a:custGeom>
          <a:solidFill>
            <a:srgbClr val="FFC000"/>
          </a:solidFill>
          <a:ln w="15875">
            <a:solidFill>
              <a:srgbClr val="FFFFFF"/>
            </a:solidFill>
          </a:ln>
          <a:effectLst>
            <a:outerShdw blurRad="76200" dist="38100" dir="2700000" rotWithShape="0">
              <a:srgbClr val="8A94A6">
                <a:alpha val="5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3531681" y="3620270"/>
            <a:ext cx="1037563" cy="937442"/>
          </a:xfrm>
          <a:custGeom>
            <a:avLst/>
            <a:gdLst/>
            <a:ahLst/>
            <a:cxnLst/>
            <a:rect l="l" t="t" r="r" b="b"/>
            <a:pathLst>
              <a:path w="1037563" h="937442">
                <a:moveTo>
                  <a:pt x="916501" y="280433"/>
                </a:moveTo>
                <a:lnTo>
                  <a:pt x="954062" y="285426"/>
                </a:lnTo>
                <a:lnTo>
                  <a:pt x="952296" y="300693"/>
                </a:lnTo>
                <a:lnTo>
                  <a:pt x="975521" y="322026"/>
                </a:lnTo>
                <a:lnTo>
                  <a:pt x="1003315" y="311394"/>
                </a:lnTo>
                <a:lnTo>
                  <a:pt x="1037563" y="321622"/>
                </a:lnTo>
                <a:lnTo>
                  <a:pt x="983405" y="428015"/>
                </a:lnTo>
                <a:lnTo>
                  <a:pt x="967548" y="420343"/>
                </a:lnTo>
                <a:lnTo>
                  <a:pt x="958137" y="437843"/>
                </a:lnTo>
                <a:lnTo>
                  <a:pt x="980171" y="481454"/>
                </a:lnTo>
                <a:lnTo>
                  <a:pt x="922344" y="491264"/>
                </a:lnTo>
                <a:lnTo>
                  <a:pt x="841172" y="431384"/>
                </a:lnTo>
                <a:lnTo>
                  <a:pt x="793503" y="430410"/>
                </a:lnTo>
                <a:lnTo>
                  <a:pt x="761299" y="525426"/>
                </a:lnTo>
                <a:lnTo>
                  <a:pt x="718838" y="507737"/>
                </a:lnTo>
                <a:lnTo>
                  <a:pt x="670266" y="573814"/>
                </a:lnTo>
                <a:lnTo>
                  <a:pt x="672640" y="625212"/>
                </a:lnTo>
                <a:lnTo>
                  <a:pt x="640358" y="736338"/>
                </a:lnTo>
                <a:lnTo>
                  <a:pt x="651295" y="752650"/>
                </a:lnTo>
                <a:lnTo>
                  <a:pt x="591710" y="723829"/>
                </a:lnTo>
                <a:lnTo>
                  <a:pt x="546739" y="742588"/>
                </a:lnTo>
                <a:lnTo>
                  <a:pt x="520834" y="825092"/>
                </a:lnTo>
                <a:lnTo>
                  <a:pt x="497158" y="848290"/>
                </a:lnTo>
                <a:lnTo>
                  <a:pt x="512266" y="872445"/>
                </a:lnTo>
                <a:lnTo>
                  <a:pt x="481575" y="928314"/>
                </a:lnTo>
                <a:lnTo>
                  <a:pt x="465052" y="910375"/>
                </a:lnTo>
                <a:lnTo>
                  <a:pt x="421695" y="937442"/>
                </a:lnTo>
                <a:lnTo>
                  <a:pt x="386955" y="917432"/>
                </a:lnTo>
                <a:lnTo>
                  <a:pt x="392596" y="817157"/>
                </a:lnTo>
                <a:lnTo>
                  <a:pt x="363175" y="799541"/>
                </a:lnTo>
                <a:lnTo>
                  <a:pt x="345877" y="823084"/>
                </a:lnTo>
                <a:lnTo>
                  <a:pt x="289781" y="789868"/>
                </a:lnTo>
                <a:lnTo>
                  <a:pt x="283597" y="726776"/>
                </a:lnTo>
                <a:lnTo>
                  <a:pt x="218872" y="662974"/>
                </a:lnTo>
                <a:lnTo>
                  <a:pt x="235969" y="655085"/>
                </a:lnTo>
                <a:lnTo>
                  <a:pt x="254185" y="680038"/>
                </a:lnTo>
                <a:lnTo>
                  <a:pt x="293967" y="662810"/>
                </a:lnTo>
                <a:lnTo>
                  <a:pt x="307205" y="628350"/>
                </a:lnTo>
                <a:lnTo>
                  <a:pt x="302343" y="560093"/>
                </a:lnTo>
                <a:lnTo>
                  <a:pt x="285742" y="549739"/>
                </a:lnTo>
                <a:lnTo>
                  <a:pt x="237185" y="567032"/>
                </a:lnTo>
                <a:lnTo>
                  <a:pt x="168918" y="530874"/>
                </a:lnTo>
                <a:lnTo>
                  <a:pt x="179053" y="513558"/>
                </a:lnTo>
                <a:lnTo>
                  <a:pt x="74608" y="499608"/>
                </a:lnTo>
                <a:lnTo>
                  <a:pt x="64685" y="441481"/>
                </a:lnTo>
                <a:lnTo>
                  <a:pt x="94588" y="350491"/>
                </a:lnTo>
                <a:lnTo>
                  <a:pt x="88238" y="325134"/>
                </a:lnTo>
                <a:lnTo>
                  <a:pt x="54469" y="296644"/>
                </a:lnTo>
                <a:lnTo>
                  <a:pt x="20334" y="298970"/>
                </a:lnTo>
                <a:lnTo>
                  <a:pt x="0" y="256277"/>
                </a:lnTo>
                <a:lnTo>
                  <a:pt x="122776" y="168396"/>
                </a:lnTo>
                <a:lnTo>
                  <a:pt x="89986" y="139829"/>
                </a:lnTo>
                <a:lnTo>
                  <a:pt x="123250" y="124673"/>
                </a:lnTo>
                <a:lnTo>
                  <a:pt x="177227" y="143806"/>
                </a:lnTo>
                <a:lnTo>
                  <a:pt x="161808" y="124406"/>
                </a:lnTo>
                <a:lnTo>
                  <a:pt x="209335" y="87107"/>
                </a:lnTo>
                <a:lnTo>
                  <a:pt x="212396" y="55664"/>
                </a:lnTo>
                <a:lnTo>
                  <a:pt x="240157" y="37864"/>
                </a:lnTo>
                <a:lnTo>
                  <a:pt x="299841" y="47033"/>
                </a:lnTo>
                <a:lnTo>
                  <a:pt x="355749" y="0"/>
                </a:lnTo>
                <a:lnTo>
                  <a:pt x="414068" y="56974"/>
                </a:lnTo>
                <a:lnTo>
                  <a:pt x="481131" y="49660"/>
                </a:lnTo>
                <a:lnTo>
                  <a:pt x="514481" y="28478"/>
                </a:lnTo>
                <a:lnTo>
                  <a:pt x="579708" y="66279"/>
                </a:lnTo>
                <a:lnTo>
                  <a:pt x="635912" y="175589"/>
                </a:lnTo>
                <a:lnTo>
                  <a:pt x="699478" y="135321"/>
                </a:lnTo>
                <a:lnTo>
                  <a:pt x="692280" y="105902"/>
                </a:lnTo>
                <a:lnTo>
                  <a:pt x="718172" y="87894"/>
                </a:lnTo>
                <a:lnTo>
                  <a:pt x="747576" y="113955"/>
                </a:lnTo>
                <a:lnTo>
                  <a:pt x="783151" y="108571"/>
                </a:lnTo>
                <a:lnTo>
                  <a:pt x="793054" y="125213"/>
                </a:lnTo>
                <a:lnTo>
                  <a:pt x="766257" y="150325"/>
                </a:lnTo>
                <a:lnTo>
                  <a:pt x="790799" y="141424"/>
                </a:lnTo>
                <a:lnTo>
                  <a:pt x="819812" y="173341"/>
                </a:lnTo>
                <a:lnTo>
                  <a:pt x="808806" y="191527"/>
                </a:lnTo>
                <a:lnTo>
                  <a:pt x="822860" y="221345"/>
                </a:lnTo>
                <a:lnTo>
                  <a:pt x="843703" y="224128"/>
                </a:lnTo>
                <a:lnTo>
                  <a:pt x="837564" y="251743"/>
                </a:lnTo>
                <a:lnTo>
                  <a:pt x="869948" y="281213"/>
                </a:lnTo>
                <a:close/>
              </a:path>
            </a:pathLst>
          </a:custGeom>
          <a:solidFill>
            <a:srgbClr val="7FBF97"/>
          </a:solidFill>
          <a:ln w="15875">
            <a:solidFill>
              <a:srgbClr val="FFFFFF"/>
            </a:solidFill>
          </a:ln>
          <a:effectLst>
            <a:outerShdw blurRad="76200" dist="38100" dir="2700000" rotWithShape="0">
              <a:srgbClr val="8A94A6">
                <a:alpha val="5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834944" y="1315373"/>
            <a:ext cx="1767525" cy="2415219"/>
          </a:xfrm>
          <a:custGeom>
            <a:avLst/>
            <a:gdLst/>
            <a:ahLst/>
            <a:cxnLst/>
            <a:rect l="l" t="t" r="r" b="b"/>
            <a:pathLst>
              <a:path w="1767525" h="2415219">
                <a:moveTo>
                  <a:pt x="1436442" y="146818"/>
                </a:moveTo>
                <a:lnTo>
                  <a:pt x="1416191" y="245369"/>
                </a:lnTo>
                <a:lnTo>
                  <a:pt x="1449304" y="309637"/>
                </a:lnTo>
                <a:lnTo>
                  <a:pt x="1444356" y="366426"/>
                </a:lnTo>
                <a:lnTo>
                  <a:pt x="1553959" y="402600"/>
                </a:lnTo>
                <a:lnTo>
                  <a:pt x="1599995" y="432314"/>
                </a:lnTo>
                <a:lnTo>
                  <a:pt x="1616723" y="469386"/>
                </a:lnTo>
                <a:lnTo>
                  <a:pt x="1597182" y="589827"/>
                </a:lnTo>
                <a:lnTo>
                  <a:pt x="1603833" y="682288"/>
                </a:lnTo>
                <a:lnTo>
                  <a:pt x="1589519" y="723498"/>
                </a:lnTo>
                <a:lnTo>
                  <a:pt x="1631218" y="751373"/>
                </a:lnTo>
                <a:lnTo>
                  <a:pt x="1651640" y="730996"/>
                </a:lnTo>
                <a:lnTo>
                  <a:pt x="1711906" y="739966"/>
                </a:lnTo>
                <a:lnTo>
                  <a:pt x="1718855" y="793099"/>
                </a:lnTo>
                <a:lnTo>
                  <a:pt x="1756307" y="829777"/>
                </a:lnTo>
                <a:lnTo>
                  <a:pt x="1767525" y="890056"/>
                </a:lnTo>
                <a:lnTo>
                  <a:pt x="1705868" y="940079"/>
                </a:lnTo>
                <a:lnTo>
                  <a:pt x="1674186" y="1005669"/>
                </a:lnTo>
                <a:lnTo>
                  <a:pt x="1708346" y="1050877"/>
                </a:lnTo>
                <a:lnTo>
                  <a:pt x="1673999" y="1079345"/>
                </a:lnTo>
                <a:lnTo>
                  <a:pt x="1708268" y="1090393"/>
                </a:lnTo>
                <a:lnTo>
                  <a:pt x="1697792" y="1134931"/>
                </a:lnTo>
                <a:lnTo>
                  <a:pt x="1737566" y="1177039"/>
                </a:lnTo>
                <a:lnTo>
                  <a:pt x="1671716" y="1193222"/>
                </a:lnTo>
                <a:lnTo>
                  <a:pt x="1657113" y="1252960"/>
                </a:lnTo>
                <a:lnTo>
                  <a:pt x="1615689" y="1327394"/>
                </a:lnTo>
                <a:lnTo>
                  <a:pt x="1553411" y="1331456"/>
                </a:lnTo>
                <a:lnTo>
                  <a:pt x="1547333" y="1393708"/>
                </a:lnTo>
                <a:lnTo>
                  <a:pt x="1564470" y="1409591"/>
                </a:lnTo>
                <a:lnTo>
                  <a:pt x="1555299" y="1451020"/>
                </a:lnTo>
                <a:lnTo>
                  <a:pt x="1517536" y="1441649"/>
                </a:lnTo>
                <a:lnTo>
                  <a:pt x="1518613" y="1462719"/>
                </a:lnTo>
                <a:lnTo>
                  <a:pt x="1546569" y="1465436"/>
                </a:lnTo>
                <a:lnTo>
                  <a:pt x="1505115" y="1513728"/>
                </a:lnTo>
                <a:lnTo>
                  <a:pt x="1539794" y="1593417"/>
                </a:lnTo>
                <a:lnTo>
                  <a:pt x="1525022" y="1606434"/>
                </a:lnTo>
                <a:lnTo>
                  <a:pt x="1470634" y="1605790"/>
                </a:lnTo>
                <a:lnTo>
                  <a:pt x="1442865" y="1629532"/>
                </a:lnTo>
                <a:lnTo>
                  <a:pt x="1403624" y="1622104"/>
                </a:lnTo>
                <a:lnTo>
                  <a:pt x="1323304" y="1726338"/>
                </a:lnTo>
                <a:lnTo>
                  <a:pt x="1259077" y="1738126"/>
                </a:lnTo>
                <a:lnTo>
                  <a:pt x="1255996" y="1790823"/>
                </a:lnTo>
                <a:lnTo>
                  <a:pt x="1199128" y="1803940"/>
                </a:lnTo>
                <a:lnTo>
                  <a:pt x="1220418" y="1841476"/>
                </a:lnTo>
                <a:lnTo>
                  <a:pt x="1192104" y="1884033"/>
                </a:lnTo>
                <a:lnTo>
                  <a:pt x="1208330" y="1918531"/>
                </a:lnTo>
                <a:lnTo>
                  <a:pt x="1143578" y="1930536"/>
                </a:lnTo>
                <a:lnTo>
                  <a:pt x="1103698" y="1962165"/>
                </a:lnTo>
                <a:lnTo>
                  <a:pt x="1075810" y="2002398"/>
                </a:lnTo>
                <a:lnTo>
                  <a:pt x="1069874" y="2060068"/>
                </a:lnTo>
                <a:lnTo>
                  <a:pt x="1033703" y="2096711"/>
                </a:lnTo>
                <a:lnTo>
                  <a:pt x="876732" y="2172595"/>
                </a:lnTo>
                <a:lnTo>
                  <a:pt x="866589" y="2197684"/>
                </a:lnTo>
                <a:lnTo>
                  <a:pt x="892037" y="2247704"/>
                </a:lnTo>
                <a:lnTo>
                  <a:pt x="833850" y="2342209"/>
                </a:lnTo>
                <a:lnTo>
                  <a:pt x="803855" y="2352023"/>
                </a:lnTo>
                <a:lnTo>
                  <a:pt x="750058" y="2305099"/>
                </a:lnTo>
                <a:lnTo>
                  <a:pt x="706901" y="2332828"/>
                </a:lnTo>
                <a:lnTo>
                  <a:pt x="643166" y="2415219"/>
                </a:lnTo>
                <a:lnTo>
                  <a:pt x="565573" y="2360241"/>
                </a:lnTo>
                <a:lnTo>
                  <a:pt x="627639" y="2229477"/>
                </a:lnTo>
                <a:lnTo>
                  <a:pt x="569343" y="2185018"/>
                </a:lnTo>
                <a:lnTo>
                  <a:pt x="575683" y="2106775"/>
                </a:lnTo>
                <a:lnTo>
                  <a:pt x="544198" y="2103901"/>
                </a:lnTo>
                <a:lnTo>
                  <a:pt x="533460" y="2083719"/>
                </a:lnTo>
                <a:lnTo>
                  <a:pt x="556495" y="2011327"/>
                </a:lnTo>
                <a:lnTo>
                  <a:pt x="552693" y="1979721"/>
                </a:lnTo>
                <a:lnTo>
                  <a:pt x="493027" y="1998179"/>
                </a:lnTo>
                <a:lnTo>
                  <a:pt x="397549" y="1911110"/>
                </a:lnTo>
                <a:lnTo>
                  <a:pt x="371329" y="1907906"/>
                </a:lnTo>
                <a:lnTo>
                  <a:pt x="366076" y="1859549"/>
                </a:lnTo>
                <a:lnTo>
                  <a:pt x="329819" y="1842922"/>
                </a:lnTo>
                <a:lnTo>
                  <a:pt x="332247" y="1815357"/>
                </a:lnTo>
                <a:lnTo>
                  <a:pt x="365385" y="1783324"/>
                </a:lnTo>
                <a:lnTo>
                  <a:pt x="376363" y="1692882"/>
                </a:lnTo>
                <a:lnTo>
                  <a:pt x="313702" y="1643013"/>
                </a:lnTo>
                <a:lnTo>
                  <a:pt x="290338" y="1575488"/>
                </a:lnTo>
                <a:lnTo>
                  <a:pt x="309983" y="1559335"/>
                </a:lnTo>
                <a:lnTo>
                  <a:pt x="305537" y="1512646"/>
                </a:lnTo>
                <a:lnTo>
                  <a:pt x="319046" y="1480260"/>
                </a:lnTo>
                <a:lnTo>
                  <a:pt x="347693" y="1462194"/>
                </a:lnTo>
                <a:lnTo>
                  <a:pt x="358572" y="1358836"/>
                </a:lnTo>
                <a:lnTo>
                  <a:pt x="349502" y="1338886"/>
                </a:lnTo>
                <a:lnTo>
                  <a:pt x="292793" y="1305842"/>
                </a:lnTo>
                <a:lnTo>
                  <a:pt x="240361" y="1296304"/>
                </a:lnTo>
                <a:lnTo>
                  <a:pt x="217701" y="1218909"/>
                </a:lnTo>
                <a:lnTo>
                  <a:pt x="235315" y="1183480"/>
                </a:lnTo>
                <a:lnTo>
                  <a:pt x="260955" y="1186704"/>
                </a:lnTo>
                <a:lnTo>
                  <a:pt x="231170" y="1146280"/>
                </a:lnTo>
                <a:lnTo>
                  <a:pt x="230915" y="1112687"/>
                </a:lnTo>
                <a:lnTo>
                  <a:pt x="265239" y="1104286"/>
                </a:lnTo>
                <a:lnTo>
                  <a:pt x="268842" y="1086362"/>
                </a:lnTo>
                <a:lnTo>
                  <a:pt x="225702" y="1060513"/>
                </a:lnTo>
                <a:lnTo>
                  <a:pt x="213841" y="994448"/>
                </a:lnTo>
                <a:lnTo>
                  <a:pt x="239165" y="980312"/>
                </a:lnTo>
                <a:lnTo>
                  <a:pt x="250703" y="950224"/>
                </a:lnTo>
                <a:lnTo>
                  <a:pt x="245127" y="908136"/>
                </a:lnTo>
                <a:lnTo>
                  <a:pt x="298203" y="766382"/>
                </a:lnTo>
                <a:lnTo>
                  <a:pt x="259446" y="713718"/>
                </a:lnTo>
                <a:lnTo>
                  <a:pt x="200900" y="695877"/>
                </a:lnTo>
                <a:lnTo>
                  <a:pt x="185671" y="668669"/>
                </a:lnTo>
                <a:lnTo>
                  <a:pt x="61505" y="599955"/>
                </a:lnTo>
                <a:lnTo>
                  <a:pt x="57234" y="546799"/>
                </a:lnTo>
                <a:lnTo>
                  <a:pt x="0" y="452877"/>
                </a:lnTo>
                <a:lnTo>
                  <a:pt x="42741" y="367330"/>
                </a:lnTo>
                <a:lnTo>
                  <a:pt x="145784" y="351222"/>
                </a:lnTo>
                <a:lnTo>
                  <a:pt x="271713" y="304538"/>
                </a:lnTo>
                <a:lnTo>
                  <a:pt x="373698" y="180143"/>
                </a:lnTo>
                <a:lnTo>
                  <a:pt x="419840" y="156966"/>
                </a:lnTo>
                <a:lnTo>
                  <a:pt x="544094" y="144608"/>
                </a:lnTo>
                <a:lnTo>
                  <a:pt x="640650" y="100181"/>
                </a:lnTo>
                <a:lnTo>
                  <a:pt x="743771" y="76638"/>
                </a:lnTo>
                <a:lnTo>
                  <a:pt x="802155" y="2099"/>
                </a:lnTo>
                <a:lnTo>
                  <a:pt x="831665" y="0"/>
                </a:lnTo>
                <a:lnTo>
                  <a:pt x="990455" y="73116"/>
                </a:lnTo>
                <a:lnTo>
                  <a:pt x="1003658" y="143376"/>
                </a:lnTo>
                <a:lnTo>
                  <a:pt x="943099" y="212193"/>
                </a:lnTo>
                <a:lnTo>
                  <a:pt x="920558" y="290285"/>
                </a:lnTo>
                <a:lnTo>
                  <a:pt x="1039021" y="348475"/>
                </a:lnTo>
                <a:lnTo>
                  <a:pt x="1092054" y="395679"/>
                </a:lnTo>
                <a:lnTo>
                  <a:pt x="1205605" y="372209"/>
                </a:lnTo>
                <a:lnTo>
                  <a:pt x="1282529" y="225394"/>
                </a:lnTo>
                <a:lnTo>
                  <a:pt x="1322451" y="209970"/>
                </a:lnTo>
                <a:lnTo>
                  <a:pt x="1376889" y="156456"/>
                </a:lnTo>
                <a:close/>
              </a:path>
            </a:pathLst>
          </a:custGeom>
          <a:solidFill>
            <a:srgbClr val="E1A5C4"/>
          </a:solidFill>
          <a:ln w="15875">
            <a:solidFill>
              <a:srgbClr val="FFFFFF"/>
            </a:solidFill>
          </a:ln>
          <a:effectLst>
            <a:outerShdw blurRad="76200" dist="38100" dir="2700000" rotWithShape="0">
              <a:srgbClr val="8A94A6">
                <a:alpha val="5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3706241" y="4050680"/>
            <a:ext cx="1306137" cy="1952842"/>
          </a:xfrm>
          <a:custGeom>
            <a:avLst/>
            <a:gdLst/>
            <a:ahLst/>
            <a:cxnLst/>
            <a:rect l="l" t="t" r="r" b="b"/>
            <a:pathLst>
              <a:path w="1306137" h="1952842">
                <a:moveTo>
                  <a:pt x="747784" y="60854"/>
                </a:moveTo>
                <a:lnTo>
                  <a:pt x="706292" y="160765"/>
                </a:lnTo>
                <a:lnTo>
                  <a:pt x="760776" y="189773"/>
                </a:lnTo>
                <a:lnTo>
                  <a:pt x="809867" y="189637"/>
                </a:lnTo>
                <a:lnTo>
                  <a:pt x="787084" y="243207"/>
                </a:lnTo>
                <a:lnTo>
                  <a:pt x="843399" y="268248"/>
                </a:lnTo>
                <a:lnTo>
                  <a:pt x="847401" y="299663"/>
                </a:lnTo>
                <a:lnTo>
                  <a:pt x="830087" y="331971"/>
                </a:lnTo>
                <a:lnTo>
                  <a:pt x="874713" y="361981"/>
                </a:lnTo>
                <a:lnTo>
                  <a:pt x="887053" y="299812"/>
                </a:lnTo>
                <a:lnTo>
                  <a:pt x="904556" y="287144"/>
                </a:lnTo>
                <a:lnTo>
                  <a:pt x="1005656" y="296285"/>
                </a:lnTo>
                <a:lnTo>
                  <a:pt x="1027243" y="320521"/>
                </a:lnTo>
                <a:lnTo>
                  <a:pt x="1081411" y="322888"/>
                </a:lnTo>
                <a:lnTo>
                  <a:pt x="1079501" y="253148"/>
                </a:lnTo>
                <a:lnTo>
                  <a:pt x="1114380" y="225810"/>
                </a:lnTo>
                <a:lnTo>
                  <a:pt x="1144697" y="243525"/>
                </a:lnTo>
                <a:lnTo>
                  <a:pt x="1177937" y="237762"/>
                </a:lnTo>
                <a:lnTo>
                  <a:pt x="1221987" y="254520"/>
                </a:lnTo>
                <a:lnTo>
                  <a:pt x="1236719" y="274024"/>
                </a:lnTo>
                <a:lnTo>
                  <a:pt x="1242154" y="293176"/>
                </a:lnTo>
                <a:lnTo>
                  <a:pt x="1222976" y="324253"/>
                </a:lnTo>
                <a:lnTo>
                  <a:pt x="1259942" y="346295"/>
                </a:lnTo>
                <a:lnTo>
                  <a:pt x="1243052" y="414521"/>
                </a:lnTo>
                <a:lnTo>
                  <a:pt x="1306137" y="440913"/>
                </a:lnTo>
                <a:lnTo>
                  <a:pt x="1305208" y="475504"/>
                </a:lnTo>
                <a:lnTo>
                  <a:pt x="1263979" y="473599"/>
                </a:lnTo>
                <a:lnTo>
                  <a:pt x="1218018" y="507739"/>
                </a:lnTo>
                <a:lnTo>
                  <a:pt x="1208864" y="530689"/>
                </a:lnTo>
                <a:lnTo>
                  <a:pt x="1188246" y="515795"/>
                </a:lnTo>
                <a:lnTo>
                  <a:pt x="1122739" y="529586"/>
                </a:lnTo>
                <a:lnTo>
                  <a:pt x="1085768" y="551835"/>
                </a:lnTo>
                <a:lnTo>
                  <a:pt x="1079708" y="574696"/>
                </a:lnTo>
                <a:lnTo>
                  <a:pt x="1083228" y="595401"/>
                </a:lnTo>
                <a:lnTo>
                  <a:pt x="1140206" y="610991"/>
                </a:lnTo>
                <a:lnTo>
                  <a:pt x="1166663" y="633969"/>
                </a:lnTo>
                <a:lnTo>
                  <a:pt x="1162841" y="663915"/>
                </a:lnTo>
                <a:lnTo>
                  <a:pt x="1220337" y="712684"/>
                </a:lnTo>
                <a:lnTo>
                  <a:pt x="1257903" y="797461"/>
                </a:lnTo>
                <a:lnTo>
                  <a:pt x="1229150" y="809262"/>
                </a:lnTo>
                <a:lnTo>
                  <a:pt x="1236878" y="837208"/>
                </a:lnTo>
                <a:lnTo>
                  <a:pt x="1220284" y="883360"/>
                </a:lnTo>
                <a:lnTo>
                  <a:pt x="1149390" y="906080"/>
                </a:lnTo>
                <a:lnTo>
                  <a:pt x="1112546" y="879515"/>
                </a:lnTo>
                <a:lnTo>
                  <a:pt x="1139941" y="813478"/>
                </a:lnTo>
                <a:lnTo>
                  <a:pt x="1118218" y="792130"/>
                </a:lnTo>
                <a:lnTo>
                  <a:pt x="1128812" y="756383"/>
                </a:lnTo>
                <a:lnTo>
                  <a:pt x="1146267" y="746324"/>
                </a:lnTo>
                <a:lnTo>
                  <a:pt x="1112019" y="717326"/>
                </a:lnTo>
                <a:lnTo>
                  <a:pt x="1085170" y="749167"/>
                </a:lnTo>
                <a:lnTo>
                  <a:pt x="1025921" y="700083"/>
                </a:lnTo>
                <a:lnTo>
                  <a:pt x="1001049" y="741696"/>
                </a:lnTo>
                <a:lnTo>
                  <a:pt x="966313" y="728781"/>
                </a:lnTo>
                <a:lnTo>
                  <a:pt x="924100" y="764311"/>
                </a:lnTo>
                <a:lnTo>
                  <a:pt x="906241" y="737730"/>
                </a:lnTo>
                <a:lnTo>
                  <a:pt x="833044" y="732997"/>
                </a:lnTo>
                <a:lnTo>
                  <a:pt x="790046" y="825917"/>
                </a:lnTo>
                <a:lnTo>
                  <a:pt x="783627" y="924150"/>
                </a:lnTo>
                <a:lnTo>
                  <a:pt x="753625" y="932070"/>
                </a:lnTo>
                <a:lnTo>
                  <a:pt x="734405" y="915037"/>
                </a:lnTo>
                <a:lnTo>
                  <a:pt x="705770" y="935703"/>
                </a:lnTo>
                <a:lnTo>
                  <a:pt x="687420" y="984086"/>
                </a:lnTo>
                <a:lnTo>
                  <a:pt x="727759" y="1018523"/>
                </a:lnTo>
                <a:lnTo>
                  <a:pt x="645527" y="1089117"/>
                </a:lnTo>
                <a:lnTo>
                  <a:pt x="622355" y="1153564"/>
                </a:lnTo>
                <a:lnTo>
                  <a:pt x="634037" y="1164249"/>
                </a:lnTo>
                <a:lnTo>
                  <a:pt x="649107" y="1151876"/>
                </a:lnTo>
                <a:lnTo>
                  <a:pt x="672208" y="1159642"/>
                </a:lnTo>
                <a:lnTo>
                  <a:pt x="684218" y="1195951"/>
                </a:lnTo>
                <a:lnTo>
                  <a:pt x="653429" y="1225244"/>
                </a:lnTo>
                <a:lnTo>
                  <a:pt x="592762" y="1233051"/>
                </a:lnTo>
                <a:lnTo>
                  <a:pt x="579059" y="1299700"/>
                </a:lnTo>
                <a:lnTo>
                  <a:pt x="557297" y="1315000"/>
                </a:lnTo>
                <a:lnTo>
                  <a:pt x="554078" y="1422057"/>
                </a:lnTo>
                <a:lnTo>
                  <a:pt x="538836" y="1435281"/>
                </a:lnTo>
                <a:lnTo>
                  <a:pt x="535727" y="1470223"/>
                </a:lnTo>
                <a:lnTo>
                  <a:pt x="555142" y="1484180"/>
                </a:lnTo>
                <a:lnTo>
                  <a:pt x="529447" y="1500098"/>
                </a:lnTo>
                <a:lnTo>
                  <a:pt x="520160" y="1481357"/>
                </a:lnTo>
                <a:lnTo>
                  <a:pt x="506122" y="1508768"/>
                </a:lnTo>
                <a:lnTo>
                  <a:pt x="512659" y="1538699"/>
                </a:lnTo>
                <a:lnTo>
                  <a:pt x="550588" y="1575826"/>
                </a:lnTo>
                <a:lnTo>
                  <a:pt x="535813" y="1636572"/>
                </a:lnTo>
                <a:lnTo>
                  <a:pt x="486787" y="1710922"/>
                </a:lnTo>
                <a:lnTo>
                  <a:pt x="502501" y="1718907"/>
                </a:lnTo>
                <a:lnTo>
                  <a:pt x="466958" y="1739354"/>
                </a:lnTo>
                <a:lnTo>
                  <a:pt x="550336" y="1764797"/>
                </a:lnTo>
                <a:lnTo>
                  <a:pt x="559972" y="1781810"/>
                </a:lnTo>
                <a:lnTo>
                  <a:pt x="550364" y="1807687"/>
                </a:lnTo>
                <a:lnTo>
                  <a:pt x="523546" y="1820507"/>
                </a:lnTo>
                <a:lnTo>
                  <a:pt x="509636" y="1908257"/>
                </a:lnTo>
                <a:lnTo>
                  <a:pt x="477583" y="1945679"/>
                </a:lnTo>
                <a:lnTo>
                  <a:pt x="439535" y="1895202"/>
                </a:lnTo>
                <a:lnTo>
                  <a:pt x="422060" y="1897413"/>
                </a:lnTo>
                <a:lnTo>
                  <a:pt x="382236" y="1935352"/>
                </a:lnTo>
                <a:lnTo>
                  <a:pt x="347962" y="1934381"/>
                </a:lnTo>
                <a:lnTo>
                  <a:pt x="331247" y="1952842"/>
                </a:lnTo>
                <a:lnTo>
                  <a:pt x="341455" y="1807384"/>
                </a:lnTo>
                <a:lnTo>
                  <a:pt x="271440" y="1836838"/>
                </a:lnTo>
                <a:lnTo>
                  <a:pt x="193368" y="1832716"/>
                </a:lnTo>
                <a:lnTo>
                  <a:pt x="164408" y="1800738"/>
                </a:lnTo>
                <a:lnTo>
                  <a:pt x="167759" y="1713172"/>
                </a:lnTo>
                <a:lnTo>
                  <a:pt x="143896" y="1678054"/>
                </a:lnTo>
                <a:lnTo>
                  <a:pt x="142104" y="1587001"/>
                </a:lnTo>
                <a:lnTo>
                  <a:pt x="171251" y="1472022"/>
                </a:lnTo>
                <a:lnTo>
                  <a:pt x="195417" y="1459184"/>
                </a:lnTo>
                <a:lnTo>
                  <a:pt x="251308" y="1329233"/>
                </a:lnTo>
                <a:lnTo>
                  <a:pt x="159731" y="1287098"/>
                </a:lnTo>
                <a:lnTo>
                  <a:pt x="120459" y="1330585"/>
                </a:lnTo>
                <a:lnTo>
                  <a:pt x="86975" y="1314289"/>
                </a:lnTo>
                <a:lnTo>
                  <a:pt x="97479" y="1230157"/>
                </a:lnTo>
                <a:lnTo>
                  <a:pt x="118398" y="1217345"/>
                </a:lnTo>
                <a:lnTo>
                  <a:pt x="128730" y="1047688"/>
                </a:lnTo>
                <a:lnTo>
                  <a:pt x="55702" y="883428"/>
                </a:lnTo>
                <a:lnTo>
                  <a:pt x="44234" y="874526"/>
                </a:lnTo>
                <a:lnTo>
                  <a:pt x="0" y="922016"/>
                </a:lnTo>
                <a:lnTo>
                  <a:pt x="4501" y="849412"/>
                </a:lnTo>
                <a:lnTo>
                  <a:pt x="40487" y="795872"/>
                </a:lnTo>
                <a:lnTo>
                  <a:pt x="12741" y="754264"/>
                </a:lnTo>
                <a:lnTo>
                  <a:pt x="110700" y="621840"/>
                </a:lnTo>
                <a:lnTo>
                  <a:pt x="95612" y="587539"/>
                </a:lnTo>
                <a:lnTo>
                  <a:pt x="131949" y="550291"/>
                </a:lnTo>
                <a:lnTo>
                  <a:pt x="153196" y="502085"/>
                </a:lnTo>
                <a:lnTo>
                  <a:pt x="178210" y="433846"/>
                </a:lnTo>
                <a:lnTo>
                  <a:pt x="171317" y="392674"/>
                </a:lnTo>
                <a:lnTo>
                  <a:pt x="188615" y="369131"/>
                </a:lnTo>
                <a:lnTo>
                  <a:pt x="218036" y="386747"/>
                </a:lnTo>
                <a:lnTo>
                  <a:pt x="212395" y="487022"/>
                </a:lnTo>
                <a:lnTo>
                  <a:pt x="247135" y="507032"/>
                </a:lnTo>
                <a:lnTo>
                  <a:pt x="290492" y="479965"/>
                </a:lnTo>
                <a:lnTo>
                  <a:pt x="307015" y="497904"/>
                </a:lnTo>
                <a:lnTo>
                  <a:pt x="337706" y="442035"/>
                </a:lnTo>
                <a:lnTo>
                  <a:pt x="322598" y="417880"/>
                </a:lnTo>
                <a:lnTo>
                  <a:pt x="346274" y="394682"/>
                </a:lnTo>
                <a:lnTo>
                  <a:pt x="372179" y="312178"/>
                </a:lnTo>
                <a:lnTo>
                  <a:pt x="417150" y="293419"/>
                </a:lnTo>
                <a:lnTo>
                  <a:pt x="476735" y="322240"/>
                </a:lnTo>
                <a:lnTo>
                  <a:pt x="465798" y="305928"/>
                </a:lnTo>
                <a:lnTo>
                  <a:pt x="498080" y="194802"/>
                </a:lnTo>
                <a:lnTo>
                  <a:pt x="495706" y="143404"/>
                </a:lnTo>
                <a:lnTo>
                  <a:pt x="544278" y="77327"/>
                </a:lnTo>
                <a:lnTo>
                  <a:pt x="586739" y="95016"/>
                </a:lnTo>
                <a:lnTo>
                  <a:pt x="618943" y="0"/>
                </a:lnTo>
                <a:lnTo>
                  <a:pt x="666612" y="974"/>
                </a:lnTo>
                <a:lnTo>
                  <a:pt x="703146" y="19543"/>
                </a:lnTo>
                <a:lnTo>
                  <a:pt x="714838" y="47767"/>
                </a:lnTo>
                <a:lnTo>
                  <a:pt x="740044" y="49884"/>
                </a:lnTo>
                <a:close/>
              </a:path>
            </a:pathLst>
          </a:custGeom>
          <a:solidFill>
            <a:srgbClr val="5B9BD5"/>
          </a:solidFill>
          <a:ln w="15875">
            <a:solidFill>
              <a:srgbClr val="FFFFFF"/>
            </a:solidFill>
          </a:ln>
          <a:effectLst>
            <a:outerShdw blurRad="76200" dist="38100" dir="2700000" rotWithShape="0">
              <a:srgbClr val="8A94A6">
                <a:alpha val="5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4173199" y="4750763"/>
            <a:ext cx="1282022" cy="1271147"/>
          </a:xfrm>
          <a:custGeom>
            <a:avLst/>
            <a:gdLst/>
            <a:ahLst/>
            <a:cxnLst/>
            <a:rect l="l" t="t" r="r" b="b"/>
            <a:pathLst>
              <a:path w="1282022" h="1271147">
                <a:moveTo>
                  <a:pt x="708117" y="199757"/>
                </a:moveTo>
                <a:lnTo>
                  <a:pt x="726460" y="226169"/>
                </a:lnTo>
                <a:lnTo>
                  <a:pt x="715376" y="278990"/>
                </a:lnTo>
                <a:lnTo>
                  <a:pt x="754184" y="305368"/>
                </a:lnTo>
                <a:lnTo>
                  <a:pt x="840632" y="429385"/>
                </a:lnTo>
                <a:lnTo>
                  <a:pt x="920475" y="416664"/>
                </a:lnTo>
                <a:lnTo>
                  <a:pt x="950456" y="388463"/>
                </a:lnTo>
                <a:lnTo>
                  <a:pt x="965630" y="345422"/>
                </a:lnTo>
                <a:lnTo>
                  <a:pt x="1024448" y="395538"/>
                </a:lnTo>
                <a:lnTo>
                  <a:pt x="1040543" y="393641"/>
                </a:lnTo>
                <a:lnTo>
                  <a:pt x="1054213" y="310687"/>
                </a:lnTo>
                <a:lnTo>
                  <a:pt x="1097754" y="275409"/>
                </a:lnTo>
                <a:lnTo>
                  <a:pt x="1105596" y="317984"/>
                </a:lnTo>
                <a:lnTo>
                  <a:pt x="1179951" y="294936"/>
                </a:lnTo>
                <a:lnTo>
                  <a:pt x="1258151" y="323709"/>
                </a:lnTo>
                <a:lnTo>
                  <a:pt x="1230957" y="373416"/>
                </a:lnTo>
                <a:lnTo>
                  <a:pt x="1246583" y="383316"/>
                </a:lnTo>
                <a:lnTo>
                  <a:pt x="1228268" y="447713"/>
                </a:lnTo>
                <a:lnTo>
                  <a:pt x="1259314" y="475790"/>
                </a:lnTo>
                <a:lnTo>
                  <a:pt x="1269008" y="519901"/>
                </a:lnTo>
                <a:lnTo>
                  <a:pt x="1248397" y="572830"/>
                </a:lnTo>
                <a:lnTo>
                  <a:pt x="1282022" y="612823"/>
                </a:lnTo>
                <a:lnTo>
                  <a:pt x="1250642" y="679473"/>
                </a:lnTo>
                <a:lnTo>
                  <a:pt x="1271029" y="703866"/>
                </a:lnTo>
                <a:lnTo>
                  <a:pt x="1186437" y="855473"/>
                </a:lnTo>
                <a:lnTo>
                  <a:pt x="1184570" y="867609"/>
                </a:lnTo>
                <a:lnTo>
                  <a:pt x="1207056" y="867947"/>
                </a:lnTo>
                <a:lnTo>
                  <a:pt x="1206922" y="889887"/>
                </a:lnTo>
                <a:lnTo>
                  <a:pt x="1152732" y="945824"/>
                </a:lnTo>
                <a:lnTo>
                  <a:pt x="1179224" y="966200"/>
                </a:lnTo>
                <a:lnTo>
                  <a:pt x="1183390" y="990682"/>
                </a:lnTo>
                <a:lnTo>
                  <a:pt x="1048655" y="1105999"/>
                </a:lnTo>
                <a:lnTo>
                  <a:pt x="958662" y="1133685"/>
                </a:lnTo>
                <a:lnTo>
                  <a:pt x="942658" y="1197859"/>
                </a:lnTo>
                <a:lnTo>
                  <a:pt x="902213" y="1226562"/>
                </a:lnTo>
                <a:lnTo>
                  <a:pt x="869193" y="1218518"/>
                </a:lnTo>
                <a:lnTo>
                  <a:pt x="838760" y="1252509"/>
                </a:lnTo>
                <a:lnTo>
                  <a:pt x="778264" y="1271147"/>
                </a:lnTo>
                <a:lnTo>
                  <a:pt x="770558" y="1248440"/>
                </a:lnTo>
                <a:lnTo>
                  <a:pt x="729892" y="1240974"/>
                </a:lnTo>
                <a:lnTo>
                  <a:pt x="729841" y="1230008"/>
                </a:lnTo>
                <a:lnTo>
                  <a:pt x="799412" y="1206236"/>
                </a:lnTo>
                <a:lnTo>
                  <a:pt x="813375" y="1182557"/>
                </a:lnTo>
                <a:lnTo>
                  <a:pt x="776909" y="1159867"/>
                </a:lnTo>
                <a:lnTo>
                  <a:pt x="829548" y="1133723"/>
                </a:lnTo>
                <a:lnTo>
                  <a:pt x="825728" y="1123595"/>
                </a:lnTo>
                <a:lnTo>
                  <a:pt x="746942" y="1116394"/>
                </a:lnTo>
                <a:lnTo>
                  <a:pt x="720793" y="1090941"/>
                </a:lnTo>
                <a:lnTo>
                  <a:pt x="698128" y="1099810"/>
                </a:lnTo>
                <a:lnTo>
                  <a:pt x="658874" y="1084424"/>
                </a:lnTo>
                <a:lnTo>
                  <a:pt x="564246" y="1004662"/>
                </a:lnTo>
                <a:lnTo>
                  <a:pt x="533626" y="1010198"/>
                </a:lnTo>
                <a:lnTo>
                  <a:pt x="506720" y="979449"/>
                </a:lnTo>
                <a:lnTo>
                  <a:pt x="465836" y="970066"/>
                </a:lnTo>
                <a:lnTo>
                  <a:pt x="405242" y="911616"/>
                </a:lnTo>
                <a:lnTo>
                  <a:pt x="364272" y="919188"/>
                </a:lnTo>
                <a:lnTo>
                  <a:pt x="334636" y="883673"/>
                </a:lnTo>
                <a:lnTo>
                  <a:pt x="288398" y="874237"/>
                </a:lnTo>
                <a:lnTo>
                  <a:pt x="295536" y="913715"/>
                </a:lnTo>
                <a:lnTo>
                  <a:pt x="269561" y="931036"/>
                </a:lnTo>
                <a:lnTo>
                  <a:pt x="306963" y="957829"/>
                </a:lnTo>
                <a:lnTo>
                  <a:pt x="301856" y="1003224"/>
                </a:lnTo>
                <a:lnTo>
                  <a:pt x="287278" y="1012698"/>
                </a:lnTo>
                <a:lnTo>
                  <a:pt x="244658" y="995688"/>
                </a:lnTo>
                <a:lnTo>
                  <a:pt x="239347" y="1082116"/>
                </a:lnTo>
                <a:lnTo>
                  <a:pt x="256454" y="1127196"/>
                </a:lnTo>
                <a:lnTo>
                  <a:pt x="242667" y="1153203"/>
                </a:lnTo>
                <a:lnTo>
                  <a:pt x="186824" y="1191529"/>
                </a:lnTo>
                <a:lnTo>
                  <a:pt x="189337" y="1224607"/>
                </a:lnTo>
                <a:lnTo>
                  <a:pt x="213054" y="1245916"/>
                </a:lnTo>
                <a:lnTo>
                  <a:pt x="146551" y="1245172"/>
                </a:lnTo>
                <a:lnTo>
                  <a:pt x="97906" y="1221327"/>
                </a:lnTo>
                <a:lnTo>
                  <a:pt x="92143" y="1195218"/>
                </a:lnTo>
                <a:lnTo>
                  <a:pt x="63060" y="1219048"/>
                </a:lnTo>
                <a:lnTo>
                  <a:pt x="42678" y="1208174"/>
                </a:lnTo>
                <a:lnTo>
                  <a:pt x="56588" y="1120424"/>
                </a:lnTo>
                <a:lnTo>
                  <a:pt x="83406" y="1107604"/>
                </a:lnTo>
                <a:lnTo>
                  <a:pt x="93014" y="1081727"/>
                </a:lnTo>
                <a:lnTo>
                  <a:pt x="83378" y="1064714"/>
                </a:lnTo>
                <a:lnTo>
                  <a:pt x="0" y="1039271"/>
                </a:lnTo>
                <a:lnTo>
                  <a:pt x="35543" y="1018824"/>
                </a:lnTo>
                <a:lnTo>
                  <a:pt x="19829" y="1010839"/>
                </a:lnTo>
                <a:lnTo>
                  <a:pt x="68855" y="936489"/>
                </a:lnTo>
                <a:lnTo>
                  <a:pt x="83630" y="875743"/>
                </a:lnTo>
                <a:lnTo>
                  <a:pt x="45701" y="838616"/>
                </a:lnTo>
                <a:lnTo>
                  <a:pt x="39164" y="808685"/>
                </a:lnTo>
                <a:lnTo>
                  <a:pt x="53202" y="781274"/>
                </a:lnTo>
                <a:lnTo>
                  <a:pt x="62489" y="800015"/>
                </a:lnTo>
                <a:lnTo>
                  <a:pt x="88184" y="784097"/>
                </a:lnTo>
                <a:lnTo>
                  <a:pt x="68769" y="770140"/>
                </a:lnTo>
                <a:lnTo>
                  <a:pt x="71878" y="735198"/>
                </a:lnTo>
                <a:lnTo>
                  <a:pt x="87120" y="721974"/>
                </a:lnTo>
                <a:lnTo>
                  <a:pt x="90339" y="614917"/>
                </a:lnTo>
                <a:lnTo>
                  <a:pt x="112101" y="599617"/>
                </a:lnTo>
                <a:lnTo>
                  <a:pt x="125804" y="532968"/>
                </a:lnTo>
                <a:lnTo>
                  <a:pt x="186471" y="525161"/>
                </a:lnTo>
                <a:lnTo>
                  <a:pt x="217260" y="495868"/>
                </a:lnTo>
                <a:lnTo>
                  <a:pt x="205250" y="459559"/>
                </a:lnTo>
                <a:lnTo>
                  <a:pt x="182149" y="451793"/>
                </a:lnTo>
                <a:lnTo>
                  <a:pt x="167079" y="464166"/>
                </a:lnTo>
                <a:lnTo>
                  <a:pt x="155397" y="453481"/>
                </a:lnTo>
                <a:lnTo>
                  <a:pt x="178569" y="389034"/>
                </a:lnTo>
                <a:lnTo>
                  <a:pt x="260801" y="318440"/>
                </a:lnTo>
                <a:lnTo>
                  <a:pt x="220462" y="284003"/>
                </a:lnTo>
                <a:lnTo>
                  <a:pt x="238812" y="235620"/>
                </a:lnTo>
                <a:lnTo>
                  <a:pt x="267447" y="214954"/>
                </a:lnTo>
                <a:lnTo>
                  <a:pt x="286667" y="231987"/>
                </a:lnTo>
                <a:lnTo>
                  <a:pt x="316669" y="224067"/>
                </a:lnTo>
                <a:lnTo>
                  <a:pt x="323088" y="125834"/>
                </a:lnTo>
                <a:lnTo>
                  <a:pt x="360536" y="40198"/>
                </a:lnTo>
                <a:lnTo>
                  <a:pt x="439283" y="37647"/>
                </a:lnTo>
                <a:lnTo>
                  <a:pt x="457142" y="64228"/>
                </a:lnTo>
                <a:lnTo>
                  <a:pt x="499355" y="28698"/>
                </a:lnTo>
                <a:lnTo>
                  <a:pt x="534091" y="41613"/>
                </a:lnTo>
                <a:lnTo>
                  <a:pt x="558963" y="0"/>
                </a:lnTo>
                <a:lnTo>
                  <a:pt x="618212" y="49084"/>
                </a:lnTo>
                <a:lnTo>
                  <a:pt x="645061" y="17243"/>
                </a:lnTo>
                <a:lnTo>
                  <a:pt x="679309" y="46241"/>
                </a:lnTo>
                <a:lnTo>
                  <a:pt x="661854" y="56300"/>
                </a:lnTo>
                <a:lnTo>
                  <a:pt x="651260" y="92047"/>
                </a:lnTo>
                <a:lnTo>
                  <a:pt x="672983" y="113395"/>
                </a:lnTo>
                <a:lnTo>
                  <a:pt x="645588" y="179432"/>
                </a:lnTo>
                <a:lnTo>
                  <a:pt x="682432" y="205997"/>
                </a:lnTo>
                <a:lnTo>
                  <a:pt x="697404" y="193079"/>
                </a:lnTo>
                <a:close/>
              </a:path>
            </a:pathLst>
          </a:custGeom>
          <a:solidFill>
            <a:srgbClr val="FFC000"/>
          </a:solidFill>
          <a:ln w="15875">
            <a:solidFill>
              <a:srgbClr val="FFFFFF"/>
            </a:solidFill>
          </a:ln>
          <a:effectLst>
            <a:outerShdw blurRad="76200" dist="38100" dir="2700000" rotWithShape="0">
              <a:srgbClr val="8A94A6">
                <a:alpha val="5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124109" y="3233904"/>
            <a:ext cx="1110334" cy="1199999"/>
          </a:xfrm>
          <a:custGeom>
            <a:avLst/>
            <a:gdLst/>
            <a:ahLst/>
            <a:cxnLst/>
            <a:rect l="l" t="t" r="r" b="b"/>
            <a:pathLst>
              <a:path w="1110334" h="1199999">
                <a:moveTo>
                  <a:pt x="1057705" y="405660"/>
                </a:moveTo>
                <a:lnTo>
                  <a:pt x="1047317" y="424715"/>
                </a:lnTo>
                <a:lnTo>
                  <a:pt x="1009890" y="439775"/>
                </a:lnTo>
                <a:lnTo>
                  <a:pt x="1000365" y="476655"/>
                </a:lnTo>
                <a:lnTo>
                  <a:pt x="959080" y="446022"/>
                </a:lnTo>
                <a:lnTo>
                  <a:pt x="942519" y="452514"/>
                </a:lnTo>
                <a:lnTo>
                  <a:pt x="948092" y="474538"/>
                </a:lnTo>
                <a:lnTo>
                  <a:pt x="868411" y="465450"/>
                </a:lnTo>
                <a:lnTo>
                  <a:pt x="839062" y="476809"/>
                </a:lnTo>
                <a:lnTo>
                  <a:pt x="841376" y="514655"/>
                </a:lnTo>
                <a:lnTo>
                  <a:pt x="803469" y="572453"/>
                </a:lnTo>
                <a:lnTo>
                  <a:pt x="781511" y="566411"/>
                </a:lnTo>
                <a:lnTo>
                  <a:pt x="783444" y="535952"/>
                </a:lnTo>
                <a:lnTo>
                  <a:pt x="733361" y="509202"/>
                </a:lnTo>
                <a:lnTo>
                  <a:pt x="677969" y="526157"/>
                </a:lnTo>
                <a:lnTo>
                  <a:pt x="691414" y="582652"/>
                </a:lnTo>
                <a:lnTo>
                  <a:pt x="772458" y="598668"/>
                </a:lnTo>
                <a:lnTo>
                  <a:pt x="787708" y="614352"/>
                </a:lnTo>
                <a:lnTo>
                  <a:pt x="753903" y="644518"/>
                </a:lnTo>
                <a:lnTo>
                  <a:pt x="776162" y="681450"/>
                </a:lnTo>
                <a:lnTo>
                  <a:pt x="824138" y="640569"/>
                </a:lnTo>
                <a:lnTo>
                  <a:pt x="837263" y="609540"/>
                </a:lnTo>
                <a:lnTo>
                  <a:pt x="879147" y="594833"/>
                </a:lnTo>
                <a:lnTo>
                  <a:pt x="884717" y="573841"/>
                </a:lnTo>
                <a:lnTo>
                  <a:pt x="955444" y="550205"/>
                </a:lnTo>
                <a:lnTo>
                  <a:pt x="971779" y="574018"/>
                </a:lnTo>
                <a:lnTo>
                  <a:pt x="953734" y="603144"/>
                </a:lnTo>
                <a:lnTo>
                  <a:pt x="928382" y="611309"/>
                </a:lnTo>
                <a:lnTo>
                  <a:pt x="925226" y="653189"/>
                </a:lnTo>
                <a:lnTo>
                  <a:pt x="895007" y="646296"/>
                </a:lnTo>
                <a:lnTo>
                  <a:pt x="918454" y="657774"/>
                </a:lnTo>
                <a:lnTo>
                  <a:pt x="904107" y="725708"/>
                </a:lnTo>
                <a:lnTo>
                  <a:pt x="941388" y="755520"/>
                </a:lnTo>
                <a:lnTo>
                  <a:pt x="871489" y="805586"/>
                </a:lnTo>
                <a:lnTo>
                  <a:pt x="820798" y="792733"/>
                </a:lnTo>
                <a:lnTo>
                  <a:pt x="811891" y="770972"/>
                </a:lnTo>
                <a:lnTo>
                  <a:pt x="780782" y="826815"/>
                </a:lnTo>
                <a:lnTo>
                  <a:pt x="742769" y="827481"/>
                </a:lnTo>
                <a:lnTo>
                  <a:pt x="721860" y="910455"/>
                </a:lnTo>
                <a:lnTo>
                  <a:pt x="736300" y="968271"/>
                </a:lnTo>
                <a:lnTo>
                  <a:pt x="723596" y="992869"/>
                </a:lnTo>
                <a:lnTo>
                  <a:pt x="640728" y="1030001"/>
                </a:lnTo>
                <a:lnTo>
                  <a:pt x="557098" y="1048735"/>
                </a:lnTo>
                <a:lnTo>
                  <a:pt x="532518" y="1037485"/>
                </a:lnTo>
                <a:lnTo>
                  <a:pt x="549600" y="1062695"/>
                </a:lnTo>
                <a:lnTo>
                  <a:pt x="533767" y="1080965"/>
                </a:lnTo>
                <a:lnTo>
                  <a:pt x="561597" y="1094690"/>
                </a:lnTo>
                <a:lnTo>
                  <a:pt x="560941" y="1110099"/>
                </a:lnTo>
                <a:lnTo>
                  <a:pt x="507361" y="1139377"/>
                </a:lnTo>
                <a:lnTo>
                  <a:pt x="502552" y="1171384"/>
                </a:lnTo>
                <a:lnTo>
                  <a:pt x="472298" y="1159279"/>
                </a:lnTo>
                <a:lnTo>
                  <a:pt x="422257" y="1199999"/>
                </a:lnTo>
                <a:lnTo>
                  <a:pt x="423809" y="1165564"/>
                </a:lnTo>
                <a:lnTo>
                  <a:pt x="388506" y="1170294"/>
                </a:lnTo>
                <a:lnTo>
                  <a:pt x="399868" y="1122045"/>
                </a:lnTo>
                <a:lnTo>
                  <a:pt x="382312" y="1119469"/>
                </a:lnTo>
                <a:lnTo>
                  <a:pt x="361812" y="1140636"/>
                </a:lnTo>
                <a:lnTo>
                  <a:pt x="320406" y="1134093"/>
                </a:lnTo>
                <a:lnTo>
                  <a:pt x="322566" y="1092119"/>
                </a:lnTo>
                <a:lnTo>
                  <a:pt x="297484" y="1043066"/>
                </a:lnTo>
                <a:lnTo>
                  <a:pt x="259950" y="1066538"/>
                </a:lnTo>
                <a:lnTo>
                  <a:pt x="145804" y="1003514"/>
                </a:lnTo>
                <a:lnTo>
                  <a:pt x="130585" y="974632"/>
                </a:lnTo>
                <a:lnTo>
                  <a:pt x="166382" y="906653"/>
                </a:lnTo>
                <a:lnTo>
                  <a:pt x="133259" y="863256"/>
                </a:lnTo>
                <a:lnTo>
                  <a:pt x="146344" y="820856"/>
                </a:lnTo>
                <a:lnTo>
                  <a:pt x="59946" y="843982"/>
                </a:lnTo>
                <a:lnTo>
                  <a:pt x="65683" y="773825"/>
                </a:lnTo>
                <a:lnTo>
                  <a:pt x="29896" y="740543"/>
                </a:lnTo>
                <a:lnTo>
                  <a:pt x="40639" y="680575"/>
                </a:lnTo>
                <a:lnTo>
                  <a:pt x="0" y="640577"/>
                </a:lnTo>
                <a:lnTo>
                  <a:pt x="32972" y="618283"/>
                </a:lnTo>
                <a:lnTo>
                  <a:pt x="35331" y="562967"/>
                </a:lnTo>
                <a:lnTo>
                  <a:pt x="54266" y="543478"/>
                </a:lnTo>
                <a:lnTo>
                  <a:pt x="105475" y="573246"/>
                </a:lnTo>
                <a:lnTo>
                  <a:pt x="100610" y="594985"/>
                </a:lnTo>
                <a:lnTo>
                  <a:pt x="118703" y="600344"/>
                </a:lnTo>
                <a:lnTo>
                  <a:pt x="216473" y="571656"/>
                </a:lnTo>
                <a:lnTo>
                  <a:pt x="211984" y="517801"/>
                </a:lnTo>
                <a:lnTo>
                  <a:pt x="262521" y="482216"/>
                </a:lnTo>
                <a:lnTo>
                  <a:pt x="276408" y="441710"/>
                </a:lnTo>
                <a:lnTo>
                  <a:pt x="354001" y="496688"/>
                </a:lnTo>
                <a:lnTo>
                  <a:pt x="417736" y="414297"/>
                </a:lnTo>
                <a:lnTo>
                  <a:pt x="460893" y="386568"/>
                </a:lnTo>
                <a:lnTo>
                  <a:pt x="514690" y="433492"/>
                </a:lnTo>
                <a:lnTo>
                  <a:pt x="544685" y="423678"/>
                </a:lnTo>
                <a:lnTo>
                  <a:pt x="602872" y="329173"/>
                </a:lnTo>
                <a:lnTo>
                  <a:pt x="577424" y="279153"/>
                </a:lnTo>
                <a:lnTo>
                  <a:pt x="587567" y="254064"/>
                </a:lnTo>
                <a:lnTo>
                  <a:pt x="744538" y="178180"/>
                </a:lnTo>
                <a:lnTo>
                  <a:pt x="780709" y="141537"/>
                </a:lnTo>
                <a:lnTo>
                  <a:pt x="786645" y="83867"/>
                </a:lnTo>
                <a:lnTo>
                  <a:pt x="854413" y="12005"/>
                </a:lnTo>
                <a:lnTo>
                  <a:pt x="919165" y="0"/>
                </a:lnTo>
                <a:lnTo>
                  <a:pt x="956305" y="44139"/>
                </a:lnTo>
                <a:lnTo>
                  <a:pt x="939060" y="102465"/>
                </a:lnTo>
                <a:lnTo>
                  <a:pt x="1019573" y="115988"/>
                </a:lnTo>
                <a:lnTo>
                  <a:pt x="1043053" y="135623"/>
                </a:lnTo>
                <a:lnTo>
                  <a:pt x="1047110" y="216828"/>
                </a:lnTo>
                <a:lnTo>
                  <a:pt x="1013029" y="277670"/>
                </a:lnTo>
                <a:lnTo>
                  <a:pt x="954887" y="299921"/>
                </a:lnTo>
                <a:lnTo>
                  <a:pt x="1006655" y="326943"/>
                </a:lnTo>
                <a:lnTo>
                  <a:pt x="1077228" y="302265"/>
                </a:lnTo>
                <a:lnTo>
                  <a:pt x="1110334" y="351177"/>
                </a:lnTo>
                <a:lnTo>
                  <a:pt x="1102880" y="365637"/>
                </a:lnTo>
                <a:lnTo>
                  <a:pt x="1060891" y="376963"/>
                </a:lnTo>
                <a:close/>
              </a:path>
            </a:pathLst>
          </a:custGeom>
          <a:solidFill>
            <a:srgbClr val="7FBF97"/>
          </a:solidFill>
          <a:ln w="15875">
            <a:solidFill>
              <a:srgbClr val="FFFFFF"/>
            </a:solidFill>
          </a:ln>
          <a:effectLst>
            <a:outerShdw blurRad="76200" dist="38100" dir="2700000" rotWithShape="0">
              <a:srgbClr val="8A94A6">
                <a:alpha val="5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660218" y="3927238"/>
            <a:ext cx="176724" cy="195259"/>
          </a:xfrm>
          <a:custGeom>
            <a:avLst/>
            <a:gdLst/>
            <a:ahLst/>
            <a:cxnLst/>
            <a:rect l="l" t="t" r="r" b="b"/>
            <a:pathLst>
              <a:path w="176724" h="195259">
                <a:moveTo>
                  <a:pt x="101110" y="18229"/>
                </a:moveTo>
                <a:lnTo>
                  <a:pt x="81652" y="0"/>
                </a:lnTo>
                <a:lnTo>
                  <a:pt x="68138" y="6643"/>
                </a:lnTo>
                <a:lnTo>
                  <a:pt x="59464" y="40281"/>
                </a:lnTo>
                <a:lnTo>
                  <a:pt x="18010" y="38591"/>
                </a:lnTo>
                <a:lnTo>
                  <a:pt x="0" y="55503"/>
                </a:lnTo>
                <a:lnTo>
                  <a:pt x="17596" y="75698"/>
                </a:lnTo>
                <a:lnTo>
                  <a:pt x="17788" y="127365"/>
                </a:lnTo>
                <a:lnTo>
                  <a:pt x="67389" y="195259"/>
                </a:lnTo>
                <a:lnTo>
                  <a:pt x="100789" y="159792"/>
                </a:lnTo>
                <a:lnTo>
                  <a:pt x="176724" y="122377"/>
                </a:lnTo>
                <a:lnTo>
                  <a:pt x="164121" y="90503"/>
                </a:lnTo>
                <a:lnTo>
                  <a:pt x="142296" y="89567"/>
                </a:lnTo>
                <a:lnTo>
                  <a:pt x="130077" y="64457"/>
                </a:lnTo>
                <a:lnTo>
                  <a:pt x="110001" y="553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3001976" y="3597436"/>
            <a:ext cx="845915" cy="1092445"/>
          </a:xfrm>
          <a:custGeom>
            <a:avLst/>
            <a:gdLst/>
            <a:ahLst/>
            <a:cxnLst/>
            <a:rect l="l" t="t" r="r" b="b"/>
            <a:pathLst>
              <a:path w="845915" h="1092445">
                <a:moveTo>
                  <a:pt x="845915" y="46198"/>
                </a:moveTo>
                <a:lnTo>
                  <a:pt x="829546" y="69867"/>
                </a:lnTo>
                <a:lnTo>
                  <a:pt x="769862" y="60698"/>
                </a:lnTo>
                <a:lnTo>
                  <a:pt x="742101" y="78498"/>
                </a:lnTo>
                <a:lnTo>
                  <a:pt x="739040" y="109941"/>
                </a:lnTo>
                <a:lnTo>
                  <a:pt x="691513" y="147240"/>
                </a:lnTo>
                <a:lnTo>
                  <a:pt x="706932" y="166640"/>
                </a:lnTo>
                <a:lnTo>
                  <a:pt x="652955" y="147507"/>
                </a:lnTo>
                <a:lnTo>
                  <a:pt x="619691" y="162663"/>
                </a:lnTo>
                <a:lnTo>
                  <a:pt x="652481" y="191230"/>
                </a:lnTo>
                <a:lnTo>
                  <a:pt x="529705" y="279111"/>
                </a:lnTo>
                <a:lnTo>
                  <a:pt x="550039" y="321804"/>
                </a:lnTo>
                <a:lnTo>
                  <a:pt x="584174" y="319478"/>
                </a:lnTo>
                <a:lnTo>
                  <a:pt x="617943" y="347968"/>
                </a:lnTo>
                <a:lnTo>
                  <a:pt x="624293" y="373325"/>
                </a:lnTo>
                <a:lnTo>
                  <a:pt x="594390" y="464315"/>
                </a:lnTo>
                <a:lnTo>
                  <a:pt x="604313" y="522442"/>
                </a:lnTo>
                <a:lnTo>
                  <a:pt x="585642" y="533253"/>
                </a:lnTo>
                <a:lnTo>
                  <a:pt x="574770" y="579441"/>
                </a:lnTo>
                <a:lnTo>
                  <a:pt x="533831" y="644380"/>
                </a:lnTo>
                <a:lnTo>
                  <a:pt x="501069" y="661718"/>
                </a:lnTo>
                <a:lnTo>
                  <a:pt x="505673" y="695611"/>
                </a:lnTo>
                <a:lnTo>
                  <a:pt x="478636" y="733245"/>
                </a:lnTo>
                <a:lnTo>
                  <a:pt x="520504" y="730724"/>
                </a:lnTo>
                <a:lnTo>
                  <a:pt x="498995" y="763756"/>
                </a:lnTo>
                <a:lnTo>
                  <a:pt x="507747" y="823513"/>
                </a:lnTo>
                <a:lnTo>
                  <a:pt x="475951" y="833005"/>
                </a:lnTo>
                <a:lnTo>
                  <a:pt x="419722" y="935518"/>
                </a:lnTo>
                <a:lnTo>
                  <a:pt x="387992" y="944232"/>
                </a:lnTo>
                <a:lnTo>
                  <a:pt x="378909" y="933986"/>
                </a:lnTo>
                <a:lnTo>
                  <a:pt x="353191" y="959782"/>
                </a:lnTo>
                <a:lnTo>
                  <a:pt x="308722" y="1049720"/>
                </a:lnTo>
                <a:lnTo>
                  <a:pt x="318658" y="1092445"/>
                </a:lnTo>
                <a:lnTo>
                  <a:pt x="276853" y="1072387"/>
                </a:lnTo>
                <a:lnTo>
                  <a:pt x="165264" y="1073290"/>
                </a:lnTo>
                <a:lnTo>
                  <a:pt x="109464" y="1051940"/>
                </a:lnTo>
                <a:lnTo>
                  <a:pt x="86875" y="1051882"/>
                </a:lnTo>
                <a:lnTo>
                  <a:pt x="91401" y="1084165"/>
                </a:lnTo>
                <a:lnTo>
                  <a:pt x="48108" y="1078162"/>
                </a:lnTo>
                <a:lnTo>
                  <a:pt x="40319" y="981009"/>
                </a:lnTo>
                <a:lnTo>
                  <a:pt x="96566" y="926144"/>
                </a:lnTo>
                <a:lnTo>
                  <a:pt x="127093" y="865116"/>
                </a:lnTo>
                <a:lnTo>
                  <a:pt x="83592" y="829611"/>
                </a:lnTo>
                <a:lnTo>
                  <a:pt x="69847" y="862184"/>
                </a:lnTo>
                <a:lnTo>
                  <a:pt x="56999" y="861127"/>
                </a:lnTo>
                <a:lnTo>
                  <a:pt x="24898" y="808375"/>
                </a:lnTo>
                <a:lnTo>
                  <a:pt x="53457" y="686030"/>
                </a:lnTo>
                <a:lnTo>
                  <a:pt x="96089" y="645661"/>
                </a:lnTo>
                <a:lnTo>
                  <a:pt x="94724" y="602358"/>
                </a:lnTo>
                <a:lnTo>
                  <a:pt x="41280" y="592649"/>
                </a:lnTo>
                <a:lnTo>
                  <a:pt x="43031" y="576393"/>
                </a:lnTo>
                <a:lnTo>
                  <a:pt x="72539" y="566565"/>
                </a:lnTo>
                <a:lnTo>
                  <a:pt x="57759" y="525043"/>
                </a:lnTo>
                <a:lnTo>
                  <a:pt x="91129" y="459773"/>
                </a:lnTo>
                <a:lnTo>
                  <a:pt x="74161" y="426845"/>
                </a:lnTo>
                <a:lnTo>
                  <a:pt x="40246" y="417174"/>
                </a:lnTo>
                <a:lnTo>
                  <a:pt x="63521" y="391988"/>
                </a:lnTo>
                <a:lnTo>
                  <a:pt x="26240" y="362176"/>
                </a:lnTo>
                <a:lnTo>
                  <a:pt x="40587" y="294242"/>
                </a:lnTo>
                <a:lnTo>
                  <a:pt x="17140" y="282764"/>
                </a:lnTo>
                <a:lnTo>
                  <a:pt x="47359" y="289657"/>
                </a:lnTo>
                <a:lnTo>
                  <a:pt x="50515" y="247777"/>
                </a:lnTo>
                <a:lnTo>
                  <a:pt x="75867" y="239612"/>
                </a:lnTo>
                <a:lnTo>
                  <a:pt x="93912" y="210486"/>
                </a:lnTo>
                <a:lnTo>
                  <a:pt x="77577" y="186673"/>
                </a:lnTo>
                <a:lnTo>
                  <a:pt x="6850" y="210309"/>
                </a:lnTo>
                <a:lnTo>
                  <a:pt x="1280" y="231301"/>
                </a:lnTo>
                <a:lnTo>
                  <a:pt x="0" y="199039"/>
                </a:lnTo>
                <a:lnTo>
                  <a:pt x="17087" y="181031"/>
                </a:lnTo>
                <a:lnTo>
                  <a:pt x="16915" y="111838"/>
                </a:lnTo>
                <a:lnTo>
                  <a:pt x="70225" y="111006"/>
                </a:lnTo>
                <a:lnTo>
                  <a:pt x="64652" y="88982"/>
                </a:lnTo>
                <a:lnTo>
                  <a:pt x="81213" y="82490"/>
                </a:lnTo>
                <a:lnTo>
                  <a:pt x="122498" y="113123"/>
                </a:lnTo>
                <a:lnTo>
                  <a:pt x="132023" y="76243"/>
                </a:lnTo>
                <a:lnTo>
                  <a:pt x="169450" y="61183"/>
                </a:lnTo>
                <a:lnTo>
                  <a:pt x="179838" y="42128"/>
                </a:lnTo>
                <a:lnTo>
                  <a:pt x="191139" y="48206"/>
                </a:lnTo>
                <a:lnTo>
                  <a:pt x="190818" y="91091"/>
                </a:lnTo>
                <a:lnTo>
                  <a:pt x="209953" y="107428"/>
                </a:lnTo>
                <a:lnTo>
                  <a:pt x="280829" y="68853"/>
                </a:lnTo>
                <a:lnTo>
                  <a:pt x="439581" y="17092"/>
                </a:lnTo>
                <a:lnTo>
                  <a:pt x="467042" y="29796"/>
                </a:lnTo>
                <a:lnTo>
                  <a:pt x="474049" y="56999"/>
                </a:lnTo>
                <a:lnTo>
                  <a:pt x="523332" y="58470"/>
                </a:lnTo>
                <a:lnTo>
                  <a:pt x="566724" y="41624"/>
                </a:lnTo>
                <a:lnTo>
                  <a:pt x="616767" y="61929"/>
                </a:lnTo>
                <a:lnTo>
                  <a:pt x="692404" y="40087"/>
                </a:lnTo>
                <a:lnTo>
                  <a:pt x="750518" y="0"/>
                </a:lnTo>
                <a:lnTo>
                  <a:pt x="788788" y="19060"/>
                </a:lnTo>
                <a:lnTo>
                  <a:pt x="804491" y="43650"/>
                </a:lnTo>
                <a:lnTo>
                  <a:pt x="836683" y="32187"/>
                </a:lnTo>
                <a:close/>
              </a:path>
            </a:pathLst>
          </a:custGeom>
          <a:solidFill>
            <a:srgbClr val="E1A5C4"/>
          </a:solidFill>
          <a:ln w="15875">
            <a:solidFill>
              <a:srgbClr val="FFFFFF"/>
            </a:solidFill>
          </a:ln>
          <a:effectLst>
            <a:outerShdw blurRad="76200" dist="38100" dir="2700000" rotWithShape="0">
              <a:srgbClr val="8A94A6">
                <a:alpha val="5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2656627" y="4004876"/>
            <a:ext cx="472442" cy="675897"/>
          </a:xfrm>
          <a:custGeom>
            <a:avLst/>
            <a:gdLst/>
            <a:ahLst/>
            <a:cxnLst/>
            <a:rect l="l" t="t" r="r" b="b"/>
            <a:pathLst>
              <a:path w="472442" h="675897">
                <a:moveTo>
                  <a:pt x="288280" y="21761"/>
                </a:moveTo>
                <a:lnTo>
                  <a:pt x="338971" y="34614"/>
                </a:lnTo>
                <a:lnTo>
                  <a:pt x="385595" y="9734"/>
                </a:lnTo>
                <a:lnTo>
                  <a:pt x="419510" y="19405"/>
                </a:lnTo>
                <a:lnTo>
                  <a:pt x="436478" y="52333"/>
                </a:lnTo>
                <a:lnTo>
                  <a:pt x="403108" y="117603"/>
                </a:lnTo>
                <a:lnTo>
                  <a:pt x="417888" y="159125"/>
                </a:lnTo>
                <a:lnTo>
                  <a:pt x="388380" y="168953"/>
                </a:lnTo>
                <a:lnTo>
                  <a:pt x="386629" y="185209"/>
                </a:lnTo>
                <a:lnTo>
                  <a:pt x="440073" y="194918"/>
                </a:lnTo>
                <a:lnTo>
                  <a:pt x="441438" y="238221"/>
                </a:lnTo>
                <a:lnTo>
                  <a:pt x="398806" y="278590"/>
                </a:lnTo>
                <a:lnTo>
                  <a:pt x="398397" y="315508"/>
                </a:lnTo>
                <a:lnTo>
                  <a:pt x="370247" y="400935"/>
                </a:lnTo>
                <a:lnTo>
                  <a:pt x="402348" y="453687"/>
                </a:lnTo>
                <a:lnTo>
                  <a:pt x="415196" y="454744"/>
                </a:lnTo>
                <a:lnTo>
                  <a:pt x="428941" y="422171"/>
                </a:lnTo>
                <a:lnTo>
                  <a:pt x="472442" y="457676"/>
                </a:lnTo>
                <a:lnTo>
                  <a:pt x="461774" y="461544"/>
                </a:lnTo>
                <a:lnTo>
                  <a:pt x="441915" y="518704"/>
                </a:lnTo>
                <a:lnTo>
                  <a:pt x="420161" y="529062"/>
                </a:lnTo>
                <a:lnTo>
                  <a:pt x="385668" y="573569"/>
                </a:lnTo>
                <a:lnTo>
                  <a:pt x="381402" y="609358"/>
                </a:lnTo>
                <a:lnTo>
                  <a:pt x="393457" y="670722"/>
                </a:lnTo>
                <a:lnTo>
                  <a:pt x="332711" y="675897"/>
                </a:lnTo>
                <a:lnTo>
                  <a:pt x="322944" y="643372"/>
                </a:lnTo>
                <a:lnTo>
                  <a:pt x="216188" y="635303"/>
                </a:lnTo>
                <a:lnTo>
                  <a:pt x="203176" y="648673"/>
                </a:lnTo>
                <a:lnTo>
                  <a:pt x="143334" y="639201"/>
                </a:lnTo>
                <a:lnTo>
                  <a:pt x="126508" y="544119"/>
                </a:lnTo>
                <a:lnTo>
                  <a:pt x="144901" y="525151"/>
                </a:lnTo>
                <a:lnTo>
                  <a:pt x="124002" y="503472"/>
                </a:lnTo>
                <a:lnTo>
                  <a:pt x="99801" y="504540"/>
                </a:lnTo>
                <a:lnTo>
                  <a:pt x="95310" y="450278"/>
                </a:lnTo>
                <a:lnTo>
                  <a:pt x="80739" y="419429"/>
                </a:lnTo>
                <a:lnTo>
                  <a:pt x="6121" y="352184"/>
                </a:lnTo>
                <a:lnTo>
                  <a:pt x="28423" y="339127"/>
                </a:lnTo>
                <a:lnTo>
                  <a:pt x="29079" y="323718"/>
                </a:lnTo>
                <a:lnTo>
                  <a:pt x="1249" y="309993"/>
                </a:lnTo>
                <a:lnTo>
                  <a:pt x="17082" y="291723"/>
                </a:lnTo>
                <a:lnTo>
                  <a:pt x="0" y="266513"/>
                </a:lnTo>
                <a:lnTo>
                  <a:pt x="24580" y="277763"/>
                </a:lnTo>
                <a:lnTo>
                  <a:pt x="108210" y="259029"/>
                </a:lnTo>
                <a:lnTo>
                  <a:pt x="137894" y="237641"/>
                </a:lnTo>
                <a:lnTo>
                  <a:pt x="167281" y="236680"/>
                </a:lnTo>
                <a:lnTo>
                  <a:pt x="191078" y="221897"/>
                </a:lnTo>
                <a:lnTo>
                  <a:pt x="203782" y="197299"/>
                </a:lnTo>
                <a:lnTo>
                  <a:pt x="189342" y="139483"/>
                </a:lnTo>
                <a:lnTo>
                  <a:pt x="210251" y="56509"/>
                </a:lnTo>
                <a:lnTo>
                  <a:pt x="248264" y="55843"/>
                </a:lnTo>
                <a:lnTo>
                  <a:pt x="279373" y="0"/>
                </a:lnTo>
                <a:close/>
              </a:path>
            </a:pathLst>
          </a:custGeom>
          <a:solidFill>
            <a:srgbClr val="5B9BD5"/>
          </a:solidFill>
          <a:ln w="15875">
            <a:solidFill>
              <a:srgbClr val="FFFFFF"/>
            </a:solidFill>
          </a:ln>
          <a:effectLst>
            <a:outerShdw blurRad="76200" dist="38100" dir="2700000" rotWithShape="0">
              <a:srgbClr val="8A94A6">
                <a:alpha val="5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2660218" y="3927238"/>
            <a:ext cx="176724" cy="195259"/>
          </a:xfrm>
          <a:custGeom>
            <a:avLst/>
            <a:gdLst/>
            <a:ahLst/>
            <a:cxnLst/>
            <a:rect l="l" t="t" r="r" b="b"/>
            <a:pathLst>
              <a:path w="176724" h="195259">
                <a:moveTo>
                  <a:pt x="101110" y="18229"/>
                </a:moveTo>
                <a:lnTo>
                  <a:pt x="110001" y="55316"/>
                </a:lnTo>
                <a:lnTo>
                  <a:pt x="130077" y="64457"/>
                </a:lnTo>
                <a:lnTo>
                  <a:pt x="142296" y="89567"/>
                </a:lnTo>
                <a:lnTo>
                  <a:pt x="164121" y="90503"/>
                </a:lnTo>
                <a:lnTo>
                  <a:pt x="176724" y="122377"/>
                </a:lnTo>
                <a:lnTo>
                  <a:pt x="100789" y="159792"/>
                </a:lnTo>
                <a:lnTo>
                  <a:pt x="67389" y="195259"/>
                </a:lnTo>
                <a:lnTo>
                  <a:pt x="17788" y="127365"/>
                </a:lnTo>
                <a:lnTo>
                  <a:pt x="17596" y="75698"/>
                </a:lnTo>
                <a:lnTo>
                  <a:pt x="0" y="55503"/>
                </a:lnTo>
                <a:lnTo>
                  <a:pt x="18010" y="38591"/>
                </a:lnTo>
                <a:lnTo>
                  <a:pt x="59464" y="40281"/>
                </a:lnTo>
                <a:lnTo>
                  <a:pt x="68138" y="6643"/>
                </a:lnTo>
                <a:lnTo>
                  <a:pt x="81652" y="0"/>
                </a:lnTo>
                <a:close/>
              </a:path>
            </a:pathLst>
          </a:custGeom>
          <a:solidFill>
            <a:srgbClr val="5B9BD5"/>
          </a:solidFill>
          <a:ln w="15875">
            <a:solidFill>
              <a:srgbClr val="FFFFFF"/>
            </a:solidFill>
          </a:ln>
          <a:effectLst>
            <a:outerShdw blurRad="76200" dist="38100" dir="2700000" rotWithShape="0">
              <a:srgbClr val="8A94A6">
                <a:alpha val="5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2802078" y="3699354"/>
            <a:ext cx="216985" cy="216000"/>
          </a:xfrm>
          <a:custGeom>
            <a:avLst/>
            <a:gdLst/>
            <a:ahLst/>
            <a:cxnLst/>
            <a:rect l="l" t="t" r="r" b="b"/>
            <a:pathLst>
              <a:path w="216985" h="216000">
                <a:moveTo>
                  <a:pt x="199898" y="97121"/>
                </a:moveTo>
                <a:lnTo>
                  <a:pt x="201178" y="129383"/>
                </a:lnTo>
                <a:lnTo>
                  <a:pt x="159294" y="144090"/>
                </a:lnTo>
                <a:lnTo>
                  <a:pt x="146169" y="175119"/>
                </a:lnTo>
                <a:lnTo>
                  <a:pt x="98193" y="216000"/>
                </a:lnTo>
                <a:lnTo>
                  <a:pt x="75934" y="179068"/>
                </a:lnTo>
                <a:lnTo>
                  <a:pt x="109739" y="148902"/>
                </a:lnTo>
                <a:lnTo>
                  <a:pt x="94489" y="133218"/>
                </a:lnTo>
                <a:lnTo>
                  <a:pt x="48607" y="133092"/>
                </a:lnTo>
                <a:lnTo>
                  <a:pt x="13445" y="117202"/>
                </a:lnTo>
                <a:lnTo>
                  <a:pt x="0" y="60707"/>
                </a:lnTo>
                <a:lnTo>
                  <a:pt x="55392" y="43752"/>
                </a:lnTo>
                <a:lnTo>
                  <a:pt x="105475" y="70502"/>
                </a:lnTo>
                <a:lnTo>
                  <a:pt x="103542" y="100961"/>
                </a:lnTo>
                <a:lnTo>
                  <a:pt x="125500" y="107003"/>
                </a:lnTo>
                <a:lnTo>
                  <a:pt x="145127" y="89647"/>
                </a:lnTo>
                <a:lnTo>
                  <a:pt x="163407" y="49205"/>
                </a:lnTo>
                <a:lnTo>
                  <a:pt x="161093" y="11359"/>
                </a:lnTo>
                <a:lnTo>
                  <a:pt x="190442" y="0"/>
                </a:lnTo>
                <a:lnTo>
                  <a:pt x="216813" y="9920"/>
                </a:lnTo>
                <a:lnTo>
                  <a:pt x="216985" y="79113"/>
                </a:lnTo>
                <a:close/>
              </a:path>
            </a:pathLst>
          </a:custGeom>
          <a:solidFill>
            <a:srgbClr val="5B9BD5"/>
          </a:solidFill>
          <a:ln w="15875">
            <a:solidFill>
              <a:srgbClr val="FFFFFF"/>
            </a:solidFill>
          </a:ln>
          <a:effectLst>
            <a:outerShdw blurRad="76200" dist="38100" dir="2700000" rotWithShape="0">
              <a:srgbClr val="8A94A6">
                <a:alpha val="5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667954" y="4510708"/>
            <a:ext cx="1147115" cy="1473656"/>
          </a:xfrm>
          <a:custGeom>
            <a:avLst/>
            <a:gdLst/>
            <a:ahLst/>
            <a:cxnLst/>
            <a:rect l="l" t="t" r="r" b="b"/>
            <a:pathLst>
              <a:path w="1147115" h="1473656">
                <a:moveTo>
                  <a:pt x="500304" y="63864"/>
                </a:moveTo>
                <a:lnTo>
                  <a:pt x="524089" y="87992"/>
                </a:lnTo>
                <a:lnTo>
                  <a:pt x="550892" y="72220"/>
                </a:lnTo>
                <a:lnTo>
                  <a:pt x="628761" y="74773"/>
                </a:lnTo>
                <a:lnTo>
                  <a:pt x="627740" y="134351"/>
                </a:lnTo>
                <a:lnTo>
                  <a:pt x="691331" y="172780"/>
                </a:lnTo>
                <a:lnTo>
                  <a:pt x="689502" y="217698"/>
                </a:lnTo>
                <a:lnTo>
                  <a:pt x="673478" y="224337"/>
                </a:lnTo>
                <a:lnTo>
                  <a:pt x="690960" y="238420"/>
                </a:lnTo>
                <a:lnTo>
                  <a:pt x="854413" y="242238"/>
                </a:lnTo>
                <a:lnTo>
                  <a:pt x="910932" y="313116"/>
                </a:lnTo>
                <a:lnTo>
                  <a:pt x="952775" y="298333"/>
                </a:lnTo>
                <a:lnTo>
                  <a:pt x="993838" y="323602"/>
                </a:lnTo>
                <a:lnTo>
                  <a:pt x="1022801" y="299355"/>
                </a:lnTo>
                <a:lnTo>
                  <a:pt x="1040407" y="307999"/>
                </a:lnTo>
                <a:lnTo>
                  <a:pt x="1049454" y="353528"/>
                </a:lnTo>
                <a:lnTo>
                  <a:pt x="1077438" y="377669"/>
                </a:lnTo>
                <a:lnTo>
                  <a:pt x="1126085" y="377174"/>
                </a:lnTo>
                <a:lnTo>
                  <a:pt x="1131959" y="434549"/>
                </a:lnTo>
                <a:lnTo>
                  <a:pt x="1107889" y="489113"/>
                </a:lnTo>
                <a:lnTo>
                  <a:pt x="1132169" y="551721"/>
                </a:lnTo>
                <a:lnTo>
                  <a:pt x="1147115" y="554628"/>
                </a:lnTo>
                <a:lnTo>
                  <a:pt x="1142319" y="581524"/>
                </a:lnTo>
                <a:lnTo>
                  <a:pt x="1086788" y="640907"/>
                </a:lnTo>
                <a:lnTo>
                  <a:pt x="1034480" y="664520"/>
                </a:lnTo>
                <a:lnTo>
                  <a:pt x="990404" y="620230"/>
                </a:lnTo>
                <a:lnTo>
                  <a:pt x="956277" y="620919"/>
                </a:lnTo>
                <a:lnTo>
                  <a:pt x="907521" y="589030"/>
                </a:lnTo>
                <a:lnTo>
                  <a:pt x="874451" y="593657"/>
                </a:lnTo>
                <a:lnTo>
                  <a:pt x="872516" y="618358"/>
                </a:lnTo>
                <a:lnTo>
                  <a:pt x="856136" y="628085"/>
                </a:lnTo>
                <a:lnTo>
                  <a:pt x="771515" y="647613"/>
                </a:lnTo>
                <a:lnTo>
                  <a:pt x="770861" y="778180"/>
                </a:lnTo>
                <a:lnTo>
                  <a:pt x="736159" y="820396"/>
                </a:lnTo>
                <a:lnTo>
                  <a:pt x="693166" y="840000"/>
                </a:lnTo>
                <a:lnTo>
                  <a:pt x="682006" y="862867"/>
                </a:lnTo>
                <a:lnTo>
                  <a:pt x="703538" y="942430"/>
                </a:lnTo>
                <a:lnTo>
                  <a:pt x="655852" y="996186"/>
                </a:lnTo>
                <a:lnTo>
                  <a:pt x="663603" y="1013490"/>
                </a:lnTo>
                <a:lnTo>
                  <a:pt x="635319" y="1036659"/>
                </a:lnTo>
                <a:lnTo>
                  <a:pt x="619870" y="1032592"/>
                </a:lnTo>
                <a:lnTo>
                  <a:pt x="643330" y="1056745"/>
                </a:lnTo>
                <a:lnTo>
                  <a:pt x="687145" y="1055872"/>
                </a:lnTo>
                <a:lnTo>
                  <a:pt x="687239" y="1082039"/>
                </a:lnTo>
                <a:lnTo>
                  <a:pt x="654290" y="1103713"/>
                </a:lnTo>
                <a:lnTo>
                  <a:pt x="677727" y="1112394"/>
                </a:lnTo>
                <a:lnTo>
                  <a:pt x="747548" y="1207376"/>
                </a:lnTo>
                <a:lnTo>
                  <a:pt x="713113" y="1262911"/>
                </a:lnTo>
                <a:lnTo>
                  <a:pt x="605168" y="1291114"/>
                </a:lnTo>
                <a:lnTo>
                  <a:pt x="588289" y="1365293"/>
                </a:lnTo>
                <a:lnTo>
                  <a:pt x="477329" y="1411732"/>
                </a:lnTo>
                <a:lnTo>
                  <a:pt x="405242" y="1469978"/>
                </a:lnTo>
                <a:lnTo>
                  <a:pt x="365955" y="1473656"/>
                </a:lnTo>
                <a:lnTo>
                  <a:pt x="340083" y="1441525"/>
                </a:lnTo>
                <a:lnTo>
                  <a:pt x="282265" y="1418419"/>
                </a:lnTo>
                <a:lnTo>
                  <a:pt x="243313" y="1362595"/>
                </a:lnTo>
                <a:lnTo>
                  <a:pt x="280266" y="1366039"/>
                </a:lnTo>
                <a:lnTo>
                  <a:pt x="321095" y="1307393"/>
                </a:lnTo>
                <a:lnTo>
                  <a:pt x="301125" y="1205695"/>
                </a:lnTo>
                <a:lnTo>
                  <a:pt x="257395" y="1140956"/>
                </a:lnTo>
                <a:lnTo>
                  <a:pt x="302411" y="1097624"/>
                </a:lnTo>
                <a:lnTo>
                  <a:pt x="285509" y="1043376"/>
                </a:lnTo>
                <a:lnTo>
                  <a:pt x="310576" y="992700"/>
                </a:lnTo>
                <a:lnTo>
                  <a:pt x="296505" y="981739"/>
                </a:lnTo>
                <a:lnTo>
                  <a:pt x="328318" y="881949"/>
                </a:lnTo>
                <a:lnTo>
                  <a:pt x="310266" y="859037"/>
                </a:lnTo>
                <a:lnTo>
                  <a:pt x="293242" y="766470"/>
                </a:lnTo>
                <a:lnTo>
                  <a:pt x="293999" y="751087"/>
                </a:lnTo>
                <a:lnTo>
                  <a:pt x="322394" y="744467"/>
                </a:lnTo>
                <a:lnTo>
                  <a:pt x="322127" y="709792"/>
                </a:lnTo>
                <a:lnTo>
                  <a:pt x="300242" y="692708"/>
                </a:lnTo>
                <a:lnTo>
                  <a:pt x="322351" y="630068"/>
                </a:lnTo>
                <a:lnTo>
                  <a:pt x="302419" y="608965"/>
                </a:lnTo>
                <a:lnTo>
                  <a:pt x="305121" y="555357"/>
                </a:lnTo>
                <a:lnTo>
                  <a:pt x="238098" y="535813"/>
                </a:lnTo>
                <a:lnTo>
                  <a:pt x="226429" y="488097"/>
                </a:lnTo>
                <a:lnTo>
                  <a:pt x="243361" y="465538"/>
                </a:lnTo>
                <a:lnTo>
                  <a:pt x="236032" y="448472"/>
                </a:lnTo>
                <a:lnTo>
                  <a:pt x="142988" y="477199"/>
                </a:lnTo>
                <a:lnTo>
                  <a:pt x="127254" y="448537"/>
                </a:lnTo>
                <a:lnTo>
                  <a:pt x="179310" y="373415"/>
                </a:lnTo>
                <a:lnTo>
                  <a:pt x="200754" y="298982"/>
                </a:lnTo>
                <a:lnTo>
                  <a:pt x="152710" y="281068"/>
                </a:lnTo>
                <a:lnTo>
                  <a:pt x="154165" y="251689"/>
                </a:lnTo>
                <a:lnTo>
                  <a:pt x="100906" y="263432"/>
                </a:lnTo>
                <a:lnTo>
                  <a:pt x="55581" y="254033"/>
                </a:lnTo>
                <a:lnTo>
                  <a:pt x="27661" y="190121"/>
                </a:lnTo>
                <a:lnTo>
                  <a:pt x="33809" y="141249"/>
                </a:lnTo>
                <a:lnTo>
                  <a:pt x="0" y="109655"/>
                </a:lnTo>
                <a:lnTo>
                  <a:pt x="49339" y="33231"/>
                </a:lnTo>
                <a:lnTo>
                  <a:pt x="81233" y="28248"/>
                </a:lnTo>
                <a:lnTo>
                  <a:pt x="85336" y="92750"/>
                </a:lnTo>
                <a:lnTo>
                  <a:pt x="149374" y="105298"/>
                </a:lnTo>
                <a:lnTo>
                  <a:pt x="163014" y="118223"/>
                </a:lnTo>
                <a:lnTo>
                  <a:pt x="153232" y="157250"/>
                </a:lnTo>
                <a:lnTo>
                  <a:pt x="187788" y="167587"/>
                </a:lnTo>
                <a:lnTo>
                  <a:pt x="287369" y="121178"/>
                </a:lnTo>
                <a:lnTo>
                  <a:pt x="332166" y="78359"/>
                </a:lnTo>
                <a:lnTo>
                  <a:pt x="430283" y="101400"/>
                </a:lnTo>
                <a:lnTo>
                  <a:pt x="451207" y="82938"/>
                </a:lnTo>
                <a:lnTo>
                  <a:pt x="468849" y="0"/>
                </a:lnTo>
                <a:lnTo>
                  <a:pt x="495750" y="4521"/>
                </a:lnTo>
                <a:close/>
              </a:path>
            </a:pathLst>
          </a:custGeom>
          <a:solidFill>
            <a:srgbClr val="FFC000"/>
          </a:solidFill>
          <a:ln w="15875">
            <a:solidFill>
              <a:srgbClr val="FFFFFF"/>
            </a:solidFill>
          </a:ln>
          <a:effectLst>
            <a:outerShdw blurRad="76200" dist="38100" dir="2700000" rotWithShape="0">
              <a:srgbClr val="8A94A6">
                <a:alpha val="5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3231179" y="5047827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258611" y="5061543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呈贡区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345815" y="5738649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373247" y="5752365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晋宁区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352363" y="4649072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379795" y="4662788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西山区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797057" y="1898648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824489" y="1912364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东川区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279923" y="4452458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307355" y="4466174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官渡区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562149" y="2943013"/>
            <a:ext cx="11750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589581" y="2956729"/>
            <a:ext cx="10835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寻甸回族彝族自治县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824258" y="3905466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851690" y="3919182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嵩明县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2215676" y="2386614"/>
            <a:ext cx="11750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243108" y="2400330"/>
            <a:ext cx="10835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禄劝彝族苗族自治县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153527" y="4793250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180959" y="4806966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宜良县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284445" y="5337425"/>
            <a:ext cx="9464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311877" y="5351141"/>
            <a:ext cx="8549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石林彝族自治县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2532385" y="3771324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559817" y="3785040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富民县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107677" y="3917974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135109" y="3931690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盘龙区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2665660" y="4038735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2693092" y="4052451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五华区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981455" y="5017992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008887" y="5031708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安宁市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237744"/>
            <a:ext cx="594360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9CA3AF"/>
                </a:solidFill>
                <a:latin typeface="微软雅黑"/>
                <a:ea typeface="微软雅黑"/>
              </a:rPr>
              <a:t>中国行政区划 · 市级地图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223760" y="237744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950" b="0" spc="100">
                <a:solidFill>
                  <a:srgbClr val="9CA3AF"/>
                </a:solidFill>
                <a:latin typeface="微软雅黑"/>
                <a:ea typeface="微软雅黑"/>
              </a:rPr>
              <a:t>WGS84 · GEOJSON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223760" y="932688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 spc="300">
                <a:solidFill>
                  <a:srgbClr val="9CA3AF"/>
                </a:solidFill>
                <a:latin typeface="微软雅黑"/>
                <a:ea typeface="微软雅黑"/>
              </a:rPr>
              <a:t>MULTICOLOR · 经典多彩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223760" y="1207008"/>
            <a:ext cx="438912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4600" b="1">
                <a:solidFill>
                  <a:srgbClr val="1F2933"/>
                </a:solidFill>
                <a:latin typeface="微软雅黑"/>
                <a:ea typeface="微软雅黑"/>
              </a:rPr>
              <a:t>昆明市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223760" y="2139696"/>
            <a:ext cx="438912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50" b="0">
                <a:solidFill>
                  <a:srgbClr val="3E7CB8"/>
                </a:solidFill>
                <a:latin typeface="微软雅黑"/>
                <a:ea typeface="微软雅黑"/>
              </a:rPr>
              <a:t>云南省 · 行政区划图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223760" y="2670048"/>
            <a:ext cx="4389120" cy="10058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223760" y="2852928"/>
            <a:ext cx="1463039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000" b="1">
                <a:solidFill>
                  <a:srgbClr val="3E7CB8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223760" y="3346704"/>
            <a:ext cx="1463039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9CA3AF"/>
                </a:solidFill>
                <a:latin typeface="微软雅黑"/>
                <a:ea typeface="微软雅黑"/>
              </a:rPr>
              <a:t>区县总数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686800" y="2852928"/>
            <a:ext cx="1463039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000" b="1">
                <a:solidFill>
                  <a:srgbClr val="4E9270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686800" y="3346704"/>
            <a:ext cx="1463039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9CA3AF"/>
                </a:solidFill>
                <a:latin typeface="微软雅黑"/>
                <a:ea typeface="微软雅黑"/>
              </a:rPr>
              <a:t>市辖区/县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149840" y="2852928"/>
            <a:ext cx="1463039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000" b="1">
                <a:solidFill>
                  <a:srgbClr val="C478A4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149840" y="3346704"/>
            <a:ext cx="1463039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9CA3AF"/>
                </a:solidFill>
                <a:latin typeface="微软雅黑"/>
                <a:ea typeface="微软雅黑"/>
              </a:rPr>
              <a:t>县级市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223760" y="3822191"/>
            <a:ext cx="4389120" cy="10058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223760" y="4023360"/>
            <a:ext cx="438912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4B5563"/>
                </a:solidFill>
                <a:latin typeface="微软雅黑"/>
                <a:ea typeface="微软雅黑"/>
              </a:rPr>
              <a:t>昆明市，云南省下辖地级市。
共辖 14 个区县级行政单位（市辖区、县级市、自治县等），
行政区划代码以 5301 开头。边界数据：WGS84 坐标系。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223760" y="6016752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00" b="0">
                <a:solidFill>
                  <a:srgbClr val="9CA3AF"/>
                </a:solidFill>
                <a:latin typeface="微软雅黑"/>
                <a:ea typeface="微软雅黑"/>
              </a:rPr>
              <a:t>行政区划代码 5301 · WGS84 坐标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66928" y="237744"/>
            <a:ext cx="594360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9CA3AF"/>
                </a:solidFill>
                <a:latin typeface="微软雅黑"/>
                <a:ea typeface="微软雅黑"/>
              </a:rPr>
              <a:t>中国行政区划 · 市级地图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223760" y="237744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950" b="0" spc="100">
                <a:solidFill>
                  <a:srgbClr val="9CA3AF"/>
                </a:solidFill>
                <a:latin typeface="微软雅黑"/>
                <a:ea typeface="微软雅黑"/>
              </a:rPr>
              <a:t>DATA · WGS84 · GEOJSON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66928" y="6519672"/>
            <a:ext cx="594360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900" b="0">
                <a:solidFill>
                  <a:srgbClr val="9CA3AF"/>
                </a:solidFill>
                <a:latin typeface="微软雅黑"/>
                <a:ea typeface="微软雅黑"/>
              </a:rPr>
              <a:t>数据来源：GeoJSONcn.com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223760" y="6519672"/>
            <a:ext cx="438912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950" b="0" spc="100">
                <a:solidFill>
                  <a:srgbClr val="9CA3AF"/>
                </a:solidFill>
                <a:latin typeface="Consolas"/>
                <a:ea typeface="Consolas"/>
              </a:rPr>
              <a:t>06 / 08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pSp>
        <p:nvGrpSpPr>
          <p:cNvPr id="7" name="Group 6"/>
          <p:cNvGrpSpPr/>
          <p:nvPr/>
        </p:nvGrpSpPr>
        <p:grpSpPr>
          <a:xfrm>
            <a:off x="3656791" y="2011222"/>
            <a:ext cx="1172803" cy="1253902"/>
            <a:chOff x="3656791" y="2011222"/>
            <a:chExt cx="1172803" cy="1253902"/>
          </a:xfrm>
        </p:grpSpPr>
        <p:sp>
          <p:nvSpPr>
            <p:cNvPr id="3" name="Freeform 2"/>
            <p:cNvSpPr/>
            <p:nvPr/>
          </p:nvSpPr>
          <p:spPr>
            <a:xfrm>
              <a:off x="3656791" y="2148382"/>
              <a:ext cx="1172803" cy="1116742"/>
            </a:xfrm>
            <a:custGeom>
              <a:avLst/>
              <a:gdLst/>
              <a:ahLst/>
              <a:cxnLst/>
              <a:rect l="l" t="t" r="r" b="b"/>
              <a:pathLst>
                <a:path w="1172803" h="1116742">
                  <a:moveTo>
                    <a:pt x="803872" y="13237"/>
                  </a:moveTo>
                  <a:lnTo>
                    <a:pt x="784785" y="63160"/>
                  </a:lnTo>
                  <a:lnTo>
                    <a:pt x="803229" y="135236"/>
                  </a:lnTo>
                  <a:lnTo>
                    <a:pt x="801808" y="244649"/>
                  </a:lnTo>
                  <a:lnTo>
                    <a:pt x="816310" y="266440"/>
                  </a:lnTo>
                  <a:lnTo>
                    <a:pt x="803505" y="288707"/>
                  </a:lnTo>
                  <a:lnTo>
                    <a:pt x="806768" y="380526"/>
                  </a:lnTo>
                  <a:lnTo>
                    <a:pt x="776790" y="414531"/>
                  </a:lnTo>
                  <a:lnTo>
                    <a:pt x="834176" y="437752"/>
                  </a:lnTo>
                  <a:lnTo>
                    <a:pt x="873544" y="432678"/>
                  </a:lnTo>
                  <a:lnTo>
                    <a:pt x="862146" y="458767"/>
                  </a:lnTo>
                  <a:lnTo>
                    <a:pt x="912963" y="475810"/>
                  </a:lnTo>
                  <a:lnTo>
                    <a:pt x="921862" y="510302"/>
                  </a:lnTo>
                  <a:lnTo>
                    <a:pt x="952648" y="502701"/>
                  </a:lnTo>
                  <a:lnTo>
                    <a:pt x="946643" y="485727"/>
                  </a:lnTo>
                  <a:lnTo>
                    <a:pt x="984828" y="471712"/>
                  </a:lnTo>
                  <a:lnTo>
                    <a:pt x="1087858" y="515964"/>
                  </a:lnTo>
                  <a:lnTo>
                    <a:pt x="1106270" y="539924"/>
                  </a:lnTo>
                  <a:lnTo>
                    <a:pt x="1060545" y="565771"/>
                  </a:lnTo>
                  <a:lnTo>
                    <a:pt x="1093578" y="582738"/>
                  </a:lnTo>
                  <a:lnTo>
                    <a:pt x="1079086" y="623287"/>
                  </a:lnTo>
                  <a:lnTo>
                    <a:pt x="1172803" y="717786"/>
                  </a:lnTo>
                  <a:lnTo>
                    <a:pt x="1082063" y="801264"/>
                  </a:lnTo>
                  <a:lnTo>
                    <a:pt x="1087884" y="819858"/>
                  </a:lnTo>
                  <a:lnTo>
                    <a:pt x="1126357" y="824748"/>
                  </a:lnTo>
                  <a:lnTo>
                    <a:pt x="1097745" y="833208"/>
                  </a:lnTo>
                  <a:lnTo>
                    <a:pt x="1078010" y="858595"/>
                  </a:lnTo>
                  <a:lnTo>
                    <a:pt x="1119603" y="876450"/>
                  </a:lnTo>
                  <a:lnTo>
                    <a:pt x="1091410" y="907890"/>
                  </a:lnTo>
                  <a:lnTo>
                    <a:pt x="1103023" y="910993"/>
                  </a:lnTo>
                  <a:lnTo>
                    <a:pt x="1096831" y="927905"/>
                  </a:lnTo>
                  <a:lnTo>
                    <a:pt x="1044656" y="965289"/>
                  </a:lnTo>
                  <a:lnTo>
                    <a:pt x="1054643" y="1000881"/>
                  </a:lnTo>
                  <a:lnTo>
                    <a:pt x="1081204" y="1005182"/>
                  </a:lnTo>
                  <a:lnTo>
                    <a:pt x="1083853" y="1018553"/>
                  </a:lnTo>
                  <a:lnTo>
                    <a:pt x="1040238" y="1034090"/>
                  </a:lnTo>
                  <a:lnTo>
                    <a:pt x="1051010" y="1048295"/>
                  </a:lnTo>
                  <a:lnTo>
                    <a:pt x="1036028" y="1056212"/>
                  </a:lnTo>
                  <a:lnTo>
                    <a:pt x="976038" y="1065267"/>
                  </a:lnTo>
                  <a:lnTo>
                    <a:pt x="907028" y="1101299"/>
                  </a:lnTo>
                  <a:lnTo>
                    <a:pt x="880459" y="1094594"/>
                  </a:lnTo>
                  <a:lnTo>
                    <a:pt x="807887" y="1116742"/>
                  </a:lnTo>
                  <a:lnTo>
                    <a:pt x="726815" y="1105484"/>
                  </a:lnTo>
                  <a:lnTo>
                    <a:pt x="732636" y="1072622"/>
                  </a:lnTo>
                  <a:lnTo>
                    <a:pt x="781094" y="1046150"/>
                  </a:lnTo>
                  <a:lnTo>
                    <a:pt x="787994" y="1027588"/>
                  </a:lnTo>
                  <a:lnTo>
                    <a:pt x="777788" y="1022424"/>
                  </a:lnTo>
                  <a:lnTo>
                    <a:pt x="811253" y="989522"/>
                  </a:lnTo>
                  <a:lnTo>
                    <a:pt x="819256" y="971605"/>
                  </a:lnTo>
                  <a:lnTo>
                    <a:pt x="801308" y="963400"/>
                  </a:lnTo>
                  <a:lnTo>
                    <a:pt x="823321" y="942798"/>
                  </a:lnTo>
                  <a:lnTo>
                    <a:pt x="831205" y="893965"/>
                  </a:lnTo>
                  <a:lnTo>
                    <a:pt x="717230" y="905769"/>
                  </a:lnTo>
                  <a:lnTo>
                    <a:pt x="696756" y="899647"/>
                  </a:lnTo>
                  <a:lnTo>
                    <a:pt x="706515" y="882587"/>
                  </a:lnTo>
                  <a:lnTo>
                    <a:pt x="697504" y="877497"/>
                  </a:lnTo>
                  <a:lnTo>
                    <a:pt x="643994" y="926389"/>
                  </a:lnTo>
                  <a:lnTo>
                    <a:pt x="470058" y="939517"/>
                  </a:lnTo>
                  <a:lnTo>
                    <a:pt x="430700" y="923560"/>
                  </a:lnTo>
                  <a:lnTo>
                    <a:pt x="519770" y="868294"/>
                  </a:lnTo>
                  <a:lnTo>
                    <a:pt x="470831" y="864260"/>
                  </a:lnTo>
                  <a:lnTo>
                    <a:pt x="450660" y="830275"/>
                  </a:lnTo>
                  <a:lnTo>
                    <a:pt x="417337" y="829811"/>
                  </a:lnTo>
                  <a:lnTo>
                    <a:pt x="404232" y="797558"/>
                  </a:lnTo>
                  <a:lnTo>
                    <a:pt x="266146" y="818931"/>
                  </a:lnTo>
                  <a:lnTo>
                    <a:pt x="248945" y="775063"/>
                  </a:lnTo>
                  <a:lnTo>
                    <a:pt x="226841" y="768080"/>
                  </a:lnTo>
                  <a:lnTo>
                    <a:pt x="223234" y="740353"/>
                  </a:lnTo>
                  <a:lnTo>
                    <a:pt x="193117" y="719080"/>
                  </a:lnTo>
                  <a:lnTo>
                    <a:pt x="196795" y="688263"/>
                  </a:lnTo>
                  <a:lnTo>
                    <a:pt x="138323" y="683060"/>
                  </a:lnTo>
                  <a:lnTo>
                    <a:pt x="113826" y="694879"/>
                  </a:lnTo>
                  <a:lnTo>
                    <a:pt x="77702" y="678711"/>
                  </a:lnTo>
                  <a:lnTo>
                    <a:pt x="155728" y="531326"/>
                  </a:lnTo>
                  <a:lnTo>
                    <a:pt x="146415" y="509825"/>
                  </a:lnTo>
                  <a:lnTo>
                    <a:pt x="106321" y="492590"/>
                  </a:lnTo>
                  <a:lnTo>
                    <a:pt x="3953" y="471610"/>
                  </a:lnTo>
                  <a:lnTo>
                    <a:pt x="20259" y="438672"/>
                  </a:lnTo>
                  <a:lnTo>
                    <a:pt x="0" y="401397"/>
                  </a:lnTo>
                  <a:lnTo>
                    <a:pt x="39960" y="344237"/>
                  </a:lnTo>
                  <a:lnTo>
                    <a:pt x="148430" y="320698"/>
                  </a:lnTo>
                  <a:lnTo>
                    <a:pt x="244317" y="260956"/>
                  </a:lnTo>
                  <a:lnTo>
                    <a:pt x="270290" y="265293"/>
                  </a:lnTo>
                  <a:lnTo>
                    <a:pt x="283530" y="295003"/>
                  </a:lnTo>
                  <a:lnTo>
                    <a:pt x="511686" y="281242"/>
                  </a:lnTo>
                  <a:lnTo>
                    <a:pt x="552355" y="248100"/>
                  </a:lnTo>
                  <a:lnTo>
                    <a:pt x="550045" y="198523"/>
                  </a:lnTo>
                  <a:lnTo>
                    <a:pt x="591170" y="138938"/>
                  </a:lnTo>
                  <a:lnTo>
                    <a:pt x="602636" y="86033"/>
                  </a:lnTo>
                  <a:lnTo>
                    <a:pt x="681929" y="82563"/>
                  </a:lnTo>
                  <a:lnTo>
                    <a:pt x="783282" y="26170"/>
                  </a:lnTo>
                  <a:lnTo>
                    <a:pt x="789172" y="0"/>
                  </a:lnTo>
                  <a:close/>
                </a:path>
              </a:pathLst>
            </a:custGeom>
            <a:solidFill>
              <a:srgbClr val="3D62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" name="Freeform 3"/>
            <p:cNvSpPr/>
            <p:nvPr/>
          </p:nvSpPr>
          <p:spPr>
            <a:xfrm>
              <a:off x="3656791" y="2102662"/>
              <a:ext cx="1172803" cy="1116742"/>
            </a:xfrm>
            <a:custGeom>
              <a:avLst/>
              <a:gdLst/>
              <a:ahLst/>
              <a:cxnLst/>
              <a:rect l="l" t="t" r="r" b="b"/>
              <a:pathLst>
                <a:path w="1172803" h="1116742">
                  <a:moveTo>
                    <a:pt x="803872" y="13237"/>
                  </a:moveTo>
                  <a:lnTo>
                    <a:pt x="784785" y="63160"/>
                  </a:lnTo>
                  <a:lnTo>
                    <a:pt x="803229" y="135236"/>
                  </a:lnTo>
                  <a:lnTo>
                    <a:pt x="801808" y="244649"/>
                  </a:lnTo>
                  <a:lnTo>
                    <a:pt x="816310" y="266440"/>
                  </a:lnTo>
                  <a:lnTo>
                    <a:pt x="803505" y="288707"/>
                  </a:lnTo>
                  <a:lnTo>
                    <a:pt x="806768" y="380526"/>
                  </a:lnTo>
                  <a:lnTo>
                    <a:pt x="776790" y="414531"/>
                  </a:lnTo>
                  <a:lnTo>
                    <a:pt x="834176" y="437752"/>
                  </a:lnTo>
                  <a:lnTo>
                    <a:pt x="873544" y="432678"/>
                  </a:lnTo>
                  <a:lnTo>
                    <a:pt x="862146" y="458767"/>
                  </a:lnTo>
                  <a:lnTo>
                    <a:pt x="912963" y="475810"/>
                  </a:lnTo>
                  <a:lnTo>
                    <a:pt x="921862" y="510302"/>
                  </a:lnTo>
                  <a:lnTo>
                    <a:pt x="952648" y="502701"/>
                  </a:lnTo>
                  <a:lnTo>
                    <a:pt x="946643" y="485727"/>
                  </a:lnTo>
                  <a:lnTo>
                    <a:pt x="984828" y="471712"/>
                  </a:lnTo>
                  <a:lnTo>
                    <a:pt x="1087858" y="515964"/>
                  </a:lnTo>
                  <a:lnTo>
                    <a:pt x="1106270" y="539924"/>
                  </a:lnTo>
                  <a:lnTo>
                    <a:pt x="1060545" y="565771"/>
                  </a:lnTo>
                  <a:lnTo>
                    <a:pt x="1093578" y="582738"/>
                  </a:lnTo>
                  <a:lnTo>
                    <a:pt x="1079086" y="623287"/>
                  </a:lnTo>
                  <a:lnTo>
                    <a:pt x="1172803" y="717786"/>
                  </a:lnTo>
                  <a:lnTo>
                    <a:pt x="1082063" y="801264"/>
                  </a:lnTo>
                  <a:lnTo>
                    <a:pt x="1087884" y="819858"/>
                  </a:lnTo>
                  <a:lnTo>
                    <a:pt x="1126357" y="824748"/>
                  </a:lnTo>
                  <a:lnTo>
                    <a:pt x="1097745" y="833208"/>
                  </a:lnTo>
                  <a:lnTo>
                    <a:pt x="1078010" y="858595"/>
                  </a:lnTo>
                  <a:lnTo>
                    <a:pt x="1119603" y="876450"/>
                  </a:lnTo>
                  <a:lnTo>
                    <a:pt x="1091410" y="907890"/>
                  </a:lnTo>
                  <a:lnTo>
                    <a:pt x="1103023" y="910993"/>
                  </a:lnTo>
                  <a:lnTo>
                    <a:pt x="1096831" y="927905"/>
                  </a:lnTo>
                  <a:lnTo>
                    <a:pt x="1044656" y="965289"/>
                  </a:lnTo>
                  <a:lnTo>
                    <a:pt x="1054643" y="1000881"/>
                  </a:lnTo>
                  <a:lnTo>
                    <a:pt x="1081204" y="1005182"/>
                  </a:lnTo>
                  <a:lnTo>
                    <a:pt x="1083853" y="1018553"/>
                  </a:lnTo>
                  <a:lnTo>
                    <a:pt x="1040238" y="1034090"/>
                  </a:lnTo>
                  <a:lnTo>
                    <a:pt x="1051010" y="1048295"/>
                  </a:lnTo>
                  <a:lnTo>
                    <a:pt x="1036028" y="1056212"/>
                  </a:lnTo>
                  <a:lnTo>
                    <a:pt x="976038" y="1065267"/>
                  </a:lnTo>
                  <a:lnTo>
                    <a:pt x="907028" y="1101299"/>
                  </a:lnTo>
                  <a:lnTo>
                    <a:pt x="880459" y="1094594"/>
                  </a:lnTo>
                  <a:lnTo>
                    <a:pt x="807887" y="1116742"/>
                  </a:lnTo>
                  <a:lnTo>
                    <a:pt x="726815" y="1105484"/>
                  </a:lnTo>
                  <a:lnTo>
                    <a:pt x="732636" y="1072622"/>
                  </a:lnTo>
                  <a:lnTo>
                    <a:pt x="781094" y="1046150"/>
                  </a:lnTo>
                  <a:lnTo>
                    <a:pt x="787994" y="1027588"/>
                  </a:lnTo>
                  <a:lnTo>
                    <a:pt x="777788" y="1022424"/>
                  </a:lnTo>
                  <a:lnTo>
                    <a:pt x="811253" y="989522"/>
                  </a:lnTo>
                  <a:lnTo>
                    <a:pt x="819256" y="971605"/>
                  </a:lnTo>
                  <a:lnTo>
                    <a:pt x="801308" y="963400"/>
                  </a:lnTo>
                  <a:lnTo>
                    <a:pt x="823321" y="942798"/>
                  </a:lnTo>
                  <a:lnTo>
                    <a:pt x="831205" y="893965"/>
                  </a:lnTo>
                  <a:lnTo>
                    <a:pt x="717230" y="905769"/>
                  </a:lnTo>
                  <a:lnTo>
                    <a:pt x="696756" y="899647"/>
                  </a:lnTo>
                  <a:lnTo>
                    <a:pt x="706515" y="882587"/>
                  </a:lnTo>
                  <a:lnTo>
                    <a:pt x="697504" y="877497"/>
                  </a:lnTo>
                  <a:lnTo>
                    <a:pt x="643994" y="926389"/>
                  </a:lnTo>
                  <a:lnTo>
                    <a:pt x="470058" y="939517"/>
                  </a:lnTo>
                  <a:lnTo>
                    <a:pt x="430700" y="923560"/>
                  </a:lnTo>
                  <a:lnTo>
                    <a:pt x="519770" y="868294"/>
                  </a:lnTo>
                  <a:lnTo>
                    <a:pt x="470831" y="864260"/>
                  </a:lnTo>
                  <a:lnTo>
                    <a:pt x="450660" y="830275"/>
                  </a:lnTo>
                  <a:lnTo>
                    <a:pt x="417337" y="829811"/>
                  </a:lnTo>
                  <a:lnTo>
                    <a:pt x="404232" y="797558"/>
                  </a:lnTo>
                  <a:lnTo>
                    <a:pt x="266146" y="818931"/>
                  </a:lnTo>
                  <a:lnTo>
                    <a:pt x="248945" y="775063"/>
                  </a:lnTo>
                  <a:lnTo>
                    <a:pt x="226841" y="768080"/>
                  </a:lnTo>
                  <a:lnTo>
                    <a:pt x="223234" y="740353"/>
                  </a:lnTo>
                  <a:lnTo>
                    <a:pt x="193117" y="719080"/>
                  </a:lnTo>
                  <a:lnTo>
                    <a:pt x="196795" y="688263"/>
                  </a:lnTo>
                  <a:lnTo>
                    <a:pt x="138323" y="683060"/>
                  </a:lnTo>
                  <a:lnTo>
                    <a:pt x="113826" y="694879"/>
                  </a:lnTo>
                  <a:lnTo>
                    <a:pt x="77702" y="678711"/>
                  </a:lnTo>
                  <a:lnTo>
                    <a:pt x="155728" y="531326"/>
                  </a:lnTo>
                  <a:lnTo>
                    <a:pt x="146415" y="509825"/>
                  </a:lnTo>
                  <a:lnTo>
                    <a:pt x="106321" y="492590"/>
                  </a:lnTo>
                  <a:lnTo>
                    <a:pt x="3953" y="471610"/>
                  </a:lnTo>
                  <a:lnTo>
                    <a:pt x="20259" y="438672"/>
                  </a:lnTo>
                  <a:lnTo>
                    <a:pt x="0" y="401397"/>
                  </a:lnTo>
                  <a:lnTo>
                    <a:pt x="39960" y="344237"/>
                  </a:lnTo>
                  <a:lnTo>
                    <a:pt x="148430" y="320698"/>
                  </a:lnTo>
                  <a:lnTo>
                    <a:pt x="244317" y="260956"/>
                  </a:lnTo>
                  <a:lnTo>
                    <a:pt x="270290" y="265293"/>
                  </a:lnTo>
                  <a:lnTo>
                    <a:pt x="283530" y="295003"/>
                  </a:lnTo>
                  <a:lnTo>
                    <a:pt x="511686" y="281242"/>
                  </a:lnTo>
                  <a:lnTo>
                    <a:pt x="552355" y="248100"/>
                  </a:lnTo>
                  <a:lnTo>
                    <a:pt x="550045" y="198523"/>
                  </a:lnTo>
                  <a:lnTo>
                    <a:pt x="591170" y="138938"/>
                  </a:lnTo>
                  <a:lnTo>
                    <a:pt x="602636" y="86033"/>
                  </a:lnTo>
                  <a:lnTo>
                    <a:pt x="681929" y="82563"/>
                  </a:lnTo>
                  <a:lnTo>
                    <a:pt x="783282" y="26170"/>
                  </a:lnTo>
                  <a:lnTo>
                    <a:pt x="789172" y="0"/>
                  </a:lnTo>
                  <a:close/>
                </a:path>
              </a:pathLst>
            </a:custGeom>
            <a:solidFill>
              <a:srgbClr val="3D62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5" name="Freeform 4"/>
            <p:cNvSpPr/>
            <p:nvPr/>
          </p:nvSpPr>
          <p:spPr>
            <a:xfrm>
              <a:off x="3656791" y="2056942"/>
              <a:ext cx="1172803" cy="1116742"/>
            </a:xfrm>
            <a:custGeom>
              <a:avLst/>
              <a:gdLst/>
              <a:ahLst/>
              <a:cxnLst/>
              <a:rect l="l" t="t" r="r" b="b"/>
              <a:pathLst>
                <a:path w="1172803" h="1116742">
                  <a:moveTo>
                    <a:pt x="803872" y="13237"/>
                  </a:moveTo>
                  <a:lnTo>
                    <a:pt x="784785" y="63160"/>
                  </a:lnTo>
                  <a:lnTo>
                    <a:pt x="803229" y="135236"/>
                  </a:lnTo>
                  <a:lnTo>
                    <a:pt x="801808" y="244649"/>
                  </a:lnTo>
                  <a:lnTo>
                    <a:pt x="816310" y="266440"/>
                  </a:lnTo>
                  <a:lnTo>
                    <a:pt x="803505" y="288707"/>
                  </a:lnTo>
                  <a:lnTo>
                    <a:pt x="806768" y="380526"/>
                  </a:lnTo>
                  <a:lnTo>
                    <a:pt x="776790" y="414531"/>
                  </a:lnTo>
                  <a:lnTo>
                    <a:pt x="834176" y="437752"/>
                  </a:lnTo>
                  <a:lnTo>
                    <a:pt x="873544" y="432678"/>
                  </a:lnTo>
                  <a:lnTo>
                    <a:pt x="862146" y="458767"/>
                  </a:lnTo>
                  <a:lnTo>
                    <a:pt x="912963" y="475810"/>
                  </a:lnTo>
                  <a:lnTo>
                    <a:pt x="921862" y="510302"/>
                  </a:lnTo>
                  <a:lnTo>
                    <a:pt x="952648" y="502701"/>
                  </a:lnTo>
                  <a:lnTo>
                    <a:pt x="946643" y="485727"/>
                  </a:lnTo>
                  <a:lnTo>
                    <a:pt x="984828" y="471712"/>
                  </a:lnTo>
                  <a:lnTo>
                    <a:pt x="1087858" y="515964"/>
                  </a:lnTo>
                  <a:lnTo>
                    <a:pt x="1106270" y="539924"/>
                  </a:lnTo>
                  <a:lnTo>
                    <a:pt x="1060545" y="565771"/>
                  </a:lnTo>
                  <a:lnTo>
                    <a:pt x="1093578" y="582738"/>
                  </a:lnTo>
                  <a:lnTo>
                    <a:pt x="1079086" y="623287"/>
                  </a:lnTo>
                  <a:lnTo>
                    <a:pt x="1172803" y="717786"/>
                  </a:lnTo>
                  <a:lnTo>
                    <a:pt x="1082063" y="801264"/>
                  </a:lnTo>
                  <a:lnTo>
                    <a:pt x="1087884" y="819858"/>
                  </a:lnTo>
                  <a:lnTo>
                    <a:pt x="1126357" y="824748"/>
                  </a:lnTo>
                  <a:lnTo>
                    <a:pt x="1097745" y="833208"/>
                  </a:lnTo>
                  <a:lnTo>
                    <a:pt x="1078010" y="858595"/>
                  </a:lnTo>
                  <a:lnTo>
                    <a:pt x="1119603" y="876450"/>
                  </a:lnTo>
                  <a:lnTo>
                    <a:pt x="1091410" y="907890"/>
                  </a:lnTo>
                  <a:lnTo>
                    <a:pt x="1103023" y="910993"/>
                  </a:lnTo>
                  <a:lnTo>
                    <a:pt x="1096831" y="927905"/>
                  </a:lnTo>
                  <a:lnTo>
                    <a:pt x="1044656" y="965289"/>
                  </a:lnTo>
                  <a:lnTo>
                    <a:pt x="1054643" y="1000881"/>
                  </a:lnTo>
                  <a:lnTo>
                    <a:pt x="1081204" y="1005182"/>
                  </a:lnTo>
                  <a:lnTo>
                    <a:pt x="1083853" y="1018553"/>
                  </a:lnTo>
                  <a:lnTo>
                    <a:pt x="1040238" y="1034090"/>
                  </a:lnTo>
                  <a:lnTo>
                    <a:pt x="1051010" y="1048295"/>
                  </a:lnTo>
                  <a:lnTo>
                    <a:pt x="1036028" y="1056212"/>
                  </a:lnTo>
                  <a:lnTo>
                    <a:pt x="976038" y="1065267"/>
                  </a:lnTo>
                  <a:lnTo>
                    <a:pt x="907028" y="1101299"/>
                  </a:lnTo>
                  <a:lnTo>
                    <a:pt x="880459" y="1094594"/>
                  </a:lnTo>
                  <a:lnTo>
                    <a:pt x="807887" y="1116742"/>
                  </a:lnTo>
                  <a:lnTo>
                    <a:pt x="726815" y="1105484"/>
                  </a:lnTo>
                  <a:lnTo>
                    <a:pt x="732636" y="1072622"/>
                  </a:lnTo>
                  <a:lnTo>
                    <a:pt x="781094" y="1046150"/>
                  </a:lnTo>
                  <a:lnTo>
                    <a:pt x="787994" y="1027588"/>
                  </a:lnTo>
                  <a:lnTo>
                    <a:pt x="777788" y="1022424"/>
                  </a:lnTo>
                  <a:lnTo>
                    <a:pt x="811253" y="989522"/>
                  </a:lnTo>
                  <a:lnTo>
                    <a:pt x="819256" y="971605"/>
                  </a:lnTo>
                  <a:lnTo>
                    <a:pt x="801308" y="963400"/>
                  </a:lnTo>
                  <a:lnTo>
                    <a:pt x="823321" y="942798"/>
                  </a:lnTo>
                  <a:lnTo>
                    <a:pt x="831205" y="893965"/>
                  </a:lnTo>
                  <a:lnTo>
                    <a:pt x="717230" y="905769"/>
                  </a:lnTo>
                  <a:lnTo>
                    <a:pt x="696756" y="899647"/>
                  </a:lnTo>
                  <a:lnTo>
                    <a:pt x="706515" y="882587"/>
                  </a:lnTo>
                  <a:lnTo>
                    <a:pt x="697504" y="877497"/>
                  </a:lnTo>
                  <a:lnTo>
                    <a:pt x="643994" y="926389"/>
                  </a:lnTo>
                  <a:lnTo>
                    <a:pt x="470058" y="939517"/>
                  </a:lnTo>
                  <a:lnTo>
                    <a:pt x="430700" y="923560"/>
                  </a:lnTo>
                  <a:lnTo>
                    <a:pt x="519770" y="868294"/>
                  </a:lnTo>
                  <a:lnTo>
                    <a:pt x="470831" y="864260"/>
                  </a:lnTo>
                  <a:lnTo>
                    <a:pt x="450660" y="830275"/>
                  </a:lnTo>
                  <a:lnTo>
                    <a:pt x="417337" y="829811"/>
                  </a:lnTo>
                  <a:lnTo>
                    <a:pt x="404232" y="797558"/>
                  </a:lnTo>
                  <a:lnTo>
                    <a:pt x="266146" y="818931"/>
                  </a:lnTo>
                  <a:lnTo>
                    <a:pt x="248945" y="775063"/>
                  </a:lnTo>
                  <a:lnTo>
                    <a:pt x="226841" y="768080"/>
                  </a:lnTo>
                  <a:lnTo>
                    <a:pt x="223234" y="740353"/>
                  </a:lnTo>
                  <a:lnTo>
                    <a:pt x="193117" y="719080"/>
                  </a:lnTo>
                  <a:lnTo>
                    <a:pt x="196795" y="688263"/>
                  </a:lnTo>
                  <a:lnTo>
                    <a:pt x="138323" y="683060"/>
                  </a:lnTo>
                  <a:lnTo>
                    <a:pt x="113826" y="694879"/>
                  </a:lnTo>
                  <a:lnTo>
                    <a:pt x="77702" y="678711"/>
                  </a:lnTo>
                  <a:lnTo>
                    <a:pt x="155728" y="531326"/>
                  </a:lnTo>
                  <a:lnTo>
                    <a:pt x="146415" y="509825"/>
                  </a:lnTo>
                  <a:lnTo>
                    <a:pt x="106321" y="492590"/>
                  </a:lnTo>
                  <a:lnTo>
                    <a:pt x="3953" y="471610"/>
                  </a:lnTo>
                  <a:lnTo>
                    <a:pt x="20259" y="438672"/>
                  </a:lnTo>
                  <a:lnTo>
                    <a:pt x="0" y="401397"/>
                  </a:lnTo>
                  <a:lnTo>
                    <a:pt x="39960" y="344237"/>
                  </a:lnTo>
                  <a:lnTo>
                    <a:pt x="148430" y="320698"/>
                  </a:lnTo>
                  <a:lnTo>
                    <a:pt x="244317" y="260956"/>
                  </a:lnTo>
                  <a:lnTo>
                    <a:pt x="270290" y="265293"/>
                  </a:lnTo>
                  <a:lnTo>
                    <a:pt x="283530" y="295003"/>
                  </a:lnTo>
                  <a:lnTo>
                    <a:pt x="511686" y="281242"/>
                  </a:lnTo>
                  <a:lnTo>
                    <a:pt x="552355" y="248100"/>
                  </a:lnTo>
                  <a:lnTo>
                    <a:pt x="550045" y="198523"/>
                  </a:lnTo>
                  <a:lnTo>
                    <a:pt x="591170" y="138938"/>
                  </a:lnTo>
                  <a:lnTo>
                    <a:pt x="602636" y="86033"/>
                  </a:lnTo>
                  <a:lnTo>
                    <a:pt x="681929" y="82563"/>
                  </a:lnTo>
                  <a:lnTo>
                    <a:pt x="783282" y="26170"/>
                  </a:lnTo>
                  <a:lnTo>
                    <a:pt x="789172" y="0"/>
                  </a:lnTo>
                  <a:close/>
                </a:path>
              </a:pathLst>
            </a:custGeom>
            <a:solidFill>
              <a:srgbClr val="3D62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6" name="Freeform 5"/>
            <p:cNvSpPr/>
            <p:nvPr/>
          </p:nvSpPr>
          <p:spPr>
            <a:xfrm>
              <a:off x="3656791" y="2011222"/>
              <a:ext cx="1172803" cy="1116742"/>
            </a:xfrm>
            <a:custGeom>
              <a:avLst/>
              <a:gdLst/>
              <a:ahLst/>
              <a:cxnLst/>
              <a:rect l="l" t="t" r="r" b="b"/>
              <a:pathLst>
                <a:path w="1172803" h="1116742">
                  <a:moveTo>
                    <a:pt x="803872" y="13237"/>
                  </a:moveTo>
                  <a:lnTo>
                    <a:pt x="784785" y="63160"/>
                  </a:lnTo>
                  <a:lnTo>
                    <a:pt x="803229" y="135236"/>
                  </a:lnTo>
                  <a:lnTo>
                    <a:pt x="801808" y="244649"/>
                  </a:lnTo>
                  <a:lnTo>
                    <a:pt x="816310" y="266440"/>
                  </a:lnTo>
                  <a:lnTo>
                    <a:pt x="803505" y="288707"/>
                  </a:lnTo>
                  <a:lnTo>
                    <a:pt x="806768" y="380526"/>
                  </a:lnTo>
                  <a:lnTo>
                    <a:pt x="776790" y="414531"/>
                  </a:lnTo>
                  <a:lnTo>
                    <a:pt x="834176" y="437752"/>
                  </a:lnTo>
                  <a:lnTo>
                    <a:pt x="873544" y="432678"/>
                  </a:lnTo>
                  <a:lnTo>
                    <a:pt x="862146" y="458767"/>
                  </a:lnTo>
                  <a:lnTo>
                    <a:pt x="912963" y="475810"/>
                  </a:lnTo>
                  <a:lnTo>
                    <a:pt x="921862" y="510302"/>
                  </a:lnTo>
                  <a:lnTo>
                    <a:pt x="952648" y="502701"/>
                  </a:lnTo>
                  <a:lnTo>
                    <a:pt x="946643" y="485727"/>
                  </a:lnTo>
                  <a:lnTo>
                    <a:pt x="984828" y="471712"/>
                  </a:lnTo>
                  <a:lnTo>
                    <a:pt x="1087858" y="515964"/>
                  </a:lnTo>
                  <a:lnTo>
                    <a:pt x="1106270" y="539924"/>
                  </a:lnTo>
                  <a:lnTo>
                    <a:pt x="1060545" y="565771"/>
                  </a:lnTo>
                  <a:lnTo>
                    <a:pt x="1093578" y="582738"/>
                  </a:lnTo>
                  <a:lnTo>
                    <a:pt x="1079086" y="623287"/>
                  </a:lnTo>
                  <a:lnTo>
                    <a:pt x="1172803" y="717786"/>
                  </a:lnTo>
                  <a:lnTo>
                    <a:pt x="1082063" y="801264"/>
                  </a:lnTo>
                  <a:lnTo>
                    <a:pt x="1087884" y="819858"/>
                  </a:lnTo>
                  <a:lnTo>
                    <a:pt x="1126357" y="824748"/>
                  </a:lnTo>
                  <a:lnTo>
                    <a:pt x="1097745" y="833208"/>
                  </a:lnTo>
                  <a:lnTo>
                    <a:pt x="1078010" y="858595"/>
                  </a:lnTo>
                  <a:lnTo>
                    <a:pt x="1119603" y="876450"/>
                  </a:lnTo>
                  <a:lnTo>
                    <a:pt x="1091410" y="907890"/>
                  </a:lnTo>
                  <a:lnTo>
                    <a:pt x="1103023" y="910993"/>
                  </a:lnTo>
                  <a:lnTo>
                    <a:pt x="1096831" y="927905"/>
                  </a:lnTo>
                  <a:lnTo>
                    <a:pt x="1044656" y="965289"/>
                  </a:lnTo>
                  <a:lnTo>
                    <a:pt x="1054643" y="1000881"/>
                  </a:lnTo>
                  <a:lnTo>
                    <a:pt x="1081204" y="1005182"/>
                  </a:lnTo>
                  <a:lnTo>
                    <a:pt x="1083853" y="1018553"/>
                  </a:lnTo>
                  <a:lnTo>
                    <a:pt x="1040238" y="1034090"/>
                  </a:lnTo>
                  <a:lnTo>
                    <a:pt x="1051010" y="1048295"/>
                  </a:lnTo>
                  <a:lnTo>
                    <a:pt x="1036028" y="1056212"/>
                  </a:lnTo>
                  <a:lnTo>
                    <a:pt x="976038" y="1065267"/>
                  </a:lnTo>
                  <a:lnTo>
                    <a:pt x="907028" y="1101299"/>
                  </a:lnTo>
                  <a:lnTo>
                    <a:pt x="880459" y="1094594"/>
                  </a:lnTo>
                  <a:lnTo>
                    <a:pt x="807887" y="1116742"/>
                  </a:lnTo>
                  <a:lnTo>
                    <a:pt x="726815" y="1105484"/>
                  </a:lnTo>
                  <a:lnTo>
                    <a:pt x="732636" y="1072622"/>
                  </a:lnTo>
                  <a:lnTo>
                    <a:pt x="781094" y="1046150"/>
                  </a:lnTo>
                  <a:lnTo>
                    <a:pt x="787994" y="1027588"/>
                  </a:lnTo>
                  <a:lnTo>
                    <a:pt x="777788" y="1022424"/>
                  </a:lnTo>
                  <a:lnTo>
                    <a:pt x="811253" y="989522"/>
                  </a:lnTo>
                  <a:lnTo>
                    <a:pt x="819256" y="971605"/>
                  </a:lnTo>
                  <a:lnTo>
                    <a:pt x="801308" y="963400"/>
                  </a:lnTo>
                  <a:lnTo>
                    <a:pt x="823321" y="942798"/>
                  </a:lnTo>
                  <a:lnTo>
                    <a:pt x="831205" y="893965"/>
                  </a:lnTo>
                  <a:lnTo>
                    <a:pt x="717230" y="905769"/>
                  </a:lnTo>
                  <a:lnTo>
                    <a:pt x="696756" y="899647"/>
                  </a:lnTo>
                  <a:lnTo>
                    <a:pt x="706515" y="882587"/>
                  </a:lnTo>
                  <a:lnTo>
                    <a:pt x="697504" y="877497"/>
                  </a:lnTo>
                  <a:lnTo>
                    <a:pt x="643994" y="926389"/>
                  </a:lnTo>
                  <a:lnTo>
                    <a:pt x="470058" y="939517"/>
                  </a:lnTo>
                  <a:lnTo>
                    <a:pt x="430700" y="923560"/>
                  </a:lnTo>
                  <a:lnTo>
                    <a:pt x="519770" y="868294"/>
                  </a:lnTo>
                  <a:lnTo>
                    <a:pt x="470831" y="864260"/>
                  </a:lnTo>
                  <a:lnTo>
                    <a:pt x="450660" y="830275"/>
                  </a:lnTo>
                  <a:lnTo>
                    <a:pt x="417337" y="829811"/>
                  </a:lnTo>
                  <a:lnTo>
                    <a:pt x="404232" y="797558"/>
                  </a:lnTo>
                  <a:lnTo>
                    <a:pt x="266146" y="818931"/>
                  </a:lnTo>
                  <a:lnTo>
                    <a:pt x="248945" y="775063"/>
                  </a:lnTo>
                  <a:lnTo>
                    <a:pt x="226841" y="768080"/>
                  </a:lnTo>
                  <a:lnTo>
                    <a:pt x="223234" y="740353"/>
                  </a:lnTo>
                  <a:lnTo>
                    <a:pt x="193117" y="719080"/>
                  </a:lnTo>
                  <a:lnTo>
                    <a:pt x="196795" y="688263"/>
                  </a:lnTo>
                  <a:lnTo>
                    <a:pt x="138323" y="683060"/>
                  </a:lnTo>
                  <a:lnTo>
                    <a:pt x="113826" y="694879"/>
                  </a:lnTo>
                  <a:lnTo>
                    <a:pt x="77702" y="678711"/>
                  </a:lnTo>
                  <a:lnTo>
                    <a:pt x="155728" y="531326"/>
                  </a:lnTo>
                  <a:lnTo>
                    <a:pt x="146415" y="509825"/>
                  </a:lnTo>
                  <a:lnTo>
                    <a:pt x="106321" y="492590"/>
                  </a:lnTo>
                  <a:lnTo>
                    <a:pt x="3953" y="471610"/>
                  </a:lnTo>
                  <a:lnTo>
                    <a:pt x="20259" y="438672"/>
                  </a:lnTo>
                  <a:lnTo>
                    <a:pt x="0" y="401397"/>
                  </a:lnTo>
                  <a:lnTo>
                    <a:pt x="39960" y="344237"/>
                  </a:lnTo>
                  <a:lnTo>
                    <a:pt x="148430" y="320698"/>
                  </a:lnTo>
                  <a:lnTo>
                    <a:pt x="244317" y="260956"/>
                  </a:lnTo>
                  <a:lnTo>
                    <a:pt x="270290" y="265293"/>
                  </a:lnTo>
                  <a:lnTo>
                    <a:pt x="283530" y="295003"/>
                  </a:lnTo>
                  <a:lnTo>
                    <a:pt x="511686" y="281242"/>
                  </a:lnTo>
                  <a:lnTo>
                    <a:pt x="552355" y="248100"/>
                  </a:lnTo>
                  <a:lnTo>
                    <a:pt x="550045" y="198523"/>
                  </a:lnTo>
                  <a:lnTo>
                    <a:pt x="591170" y="138938"/>
                  </a:lnTo>
                  <a:lnTo>
                    <a:pt x="602636" y="86033"/>
                  </a:lnTo>
                  <a:lnTo>
                    <a:pt x="681929" y="82563"/>
                  </a:lnTo>
                  <a:lnTo>
                    <a:pt x="783282" y="26170"/>
                  </a:lnTo>
                  <a:lnTo>
                    <a:pt x="789172" y="0"/>
                  </a:lnTo>
                  <a:close/>
                </a:path>
              </a:pathLst>
            </a:custGeom>
            <a:solidFill>
              <a:srgbClr val="6FB3E8"/>
            </a:solidFill>
            <a:ln w="1270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199098" y="2271522"/>
            <a:ext cx="1680927" cy="1536770"/>
            <a:chOff x="2199098" y="2271522"/>
            <a:chExt cx="1680927" cy="1536770"/>
          </a:xfrm>
        </p:grpSpPr>
        <p:sp>
          <p:nvSpPr>
            <p:cNvPr id="8" name="Freeform 7"/>
            <p:cNvSpPr/>
            <p:nvPr/>
          </p:nvSpPr>
          <p:spPr>
            <a:xfrm>
              <a:off x="2199098" y="2408682"/>
              <a:ext cx="1680927" cy="1399610"/>
            </a:xfrm>
            <a:custGeom>
              <a:avLst/>
              <a:gdLst/>
              <a:ahLst/>
              <a:cxnLst/>
              <a:rect l="l" t="t" r="r" b="b"/>
              <a:pathLst>
                <a:path w="1680927" h="1399610">
                  <a:moveTo>
                    <a:pt x="1497653" y="83937"/>
                  </a:moveTo>
                  <a:lnTo>
                    <a:pt x="1457693" y="141097"/>
                  </a:lnTo>
                  <a:lnTo>
                    <a:pt x="1477952" y="178372"/>
                  </a:lnTo>
                  <a:lnTo>
                    <a:pt x="1461646" y="211310"/>
                  </a:lnTo>
                  <a:lnTo>
                    <a:pt x="1564014" y="232290"/>
                  </a:lnTo>
                  <a:lnTo>
                    <a:pt x="1604108" y="249525"/>
                  </a:lnTo>
                  <a:lnTo>
                    <a:pt x="1613421" y="271026"/>
                  </a:lnTo>
                  <a:lnTo>
                    <a:pt x="1535395" y="418411"/>
                  </a:lnTo>
                  <a:lnTo>
                    <a:pt x="1571519" y="434579"/>
                  </a:lnTo>
                  <a:lnTo>
                    <a:pt x="1596016" y="422760"/>
                  </a:lnTo>
                  <a:lnTo>
                    <a:pt x="1654488" y="427963"/>
                  </a:lnTo>
                  <a:lnTo>
                    <a:pt x="1650810" y="458780"/>
                  </a:lnTo>
                  <a:lnTo>
                    <a:pt x="1680927" y="480053"/>
                  </a:lnTo>
                  <a:lnTo>
                    <a:pt x="1680089" y="515015"/>
                  </a:lnTo>
                  <a:lnTo>
                    <a:pt x="1608428" y="544028"/>
                  </a:lnTo>
                  <a:lnTo>
                    <a:pt x="1563628" y="582070"/>
                  </a:lnTo>
                  <a:lnTo>
                    <a:pt x="1588746" y="608291"/>
                  </a:lnTo>
                  <a:lnTo>
                    <a:pt x="1548706" y="624803"/>
                  </a:lnTo>
                  <a:lnTo>
                    <a:pt x="1580765" y="631211"/>
                  </a:lnTo>
                  <a:lnTo>
                    <a:pt x="1561381" y="657042"/>
                  </a:lnTo>
                  <a:lnTo>
                    <a:pt x="1592734" y="681465"/>
                  </a:lnTo>
                  <a:lnTo>
                    <a:pt x="1523647" y="690851"/>
                  </a:lnTo>
                  <a:lnTo>
                    <a:pt x="1440785" y="768671"/>
                  </a:lnTo>
                  <a:lnTo>
                    <a:pt x="1377696" y="771027"/>
                  </a:lnTo>
                  <a:lnTo>
                    <a:pt x="1359167" y="807133"/>
                  </a:lnTo>
                  <a:lnTo>
                    <a:pt x="1373127" y="816345"/>
                  </a:lnTo>
                  <a:lnTo>
                    <a:pt x="1355670" y="840374"/>
                  </a:lnTo>
                  <a:lnTo>
                    <a:pt x="1319781" y="834939"/>
                  </a:lnTo>
                  <a:lnTo>
                    <a:pt x="1316645" y="847160"/>
                  </a:lnTo>
                  <a:lnTo>
                    <a:pt x="1344057" y="848736"/>
                  </a:lnTo>
                  <a:lnTo>
                    <a:pt x="1292944" y="876745"/>
                  </a:lnTo>
                  <a:lnTo>
                    <a:pt x="1311686" y="922964"/>
                  </a:lnTo>
                  <a:lnTo>
                    <a:pt x="1169778" y="939603"/>
                  </a:lnTo>
                  <a:lnTo>
                    <a:pt x="1068612" y="1000058"/>
                  </a:lnTo>
                  <a:lnTo>
                    <a:pt x="1002027" y="1006895"/>
                  </a:lnTo>
                  <a:lnTo>
                    <a:pt x="988407" y="1037460"/>
                  </a:lnTo>
                  <a:lnTo>
                    <a:pt x="928916" y="1045068"/>
                  </a:lnTo>
                  <a:lnTo>
                    <a:pt x="942698" y="1066839"/>
                  </a:lnTo>
                  <a:lnTo>
                    <a:pt x="905873" y="1091522"/>
                  </a:lnTo>
                  <a:lnTo>
                    <a:pt x="915199" y="1111530"/>
                  </a:lnTo>
                  <a:lnTo>
                    <a:pt x="801840" y="1136838"/>
                  </a:lnTo>
                  <a:lnTo>
                    <a:pt x="765906" y="1160173"/>
                  </a:lnTo>
                  <a:lnTo>
                    <a:pt x="748435" y="1193622"/>
                  </a:lnTo>
                  <a:lnTo>
                    <a:pt x="704936" y="1214875"/>
                  </a:lnTo>
                  <a:lnTo>
                    <a:pt x="532788" y="1258887"/>
                  </a:lnTo>
                  <a:lnTo>
                    <a:pt x="517628" y="1273439"/>
                  </a:lnTo>
                  <a:lnTo>
                    <a:pt x="533071" y="1302451"/>
                  </a:lnTo>
                  <a:lnTo>
                    <a:pt x="455983" y="1357264"/>
                  </a:lnTo>
                  <a:lnTo>
                    <a:pt x="424026" y="1362956"/>
                  </a:lnTo>
                  <a:lnTo>
                    <a:pt x="379614" y="1335740"/>
                  </a:lnTo>
                  <a:lnTo>
                    <a:pt x="250697" y="1399610"/>
                  </a:lnTo>
                  <a:lnTo>
                    <a:pt x="184100" y="1367722"/>
                  </a:lnTo>
                  <a:lnTo>
                    <a:pt x="272318" y="1291879"/>
                  </a:lnTo>
                  <a:lnTo>
                    <a:pt x="222914" y="1266093"/>
                  </a:lnTo>
                  <a:lnTo>
                    <a:pt x="244904" y="1220712"/>
                  </a:lnTo>
                  <a:lnTo>
                    <a:pt x="207291" y="1207340"/>
                  </a:lnTo>
                  <a:lnTo>
                    <a:pt x="247324" y="1147020"/>
                  </a:lnTo>
                  <a:lnTo>
                    <a:pt x="183967" y="1157727"/>
                  </a:lnTo>
                  <a:lnTo>
                    <a:pt x="105902" y="1107227"/>
                  </a:lnTo>
                  <a:lnTo>
                    <a:pt x="80323" y="1105368"/>
                  </a:lnTo>
                  <a:lnTo>
                    <a:pt x="84742" y="1077321"/>
                  </a:lnTo>
                  <a:lnTo>
                    <a:pt x="51810" y="1067677"/>
                  </a:lnTo>
                  <a:lnTo>
                    <a:pt x="99295" y="1033111"/>
                  </a:lnTo>
                  <a:lnTo>
                    <a:pt x="128362" y="980654"/>
                  </a:lnTo>
                  <a:lnTo>
                    <a:pt x="75675" y="951730"/>
                  </a:lnTo>
                  <a:lnTo>
                    <a:pt x="65816" y="912566"/>
                  </a:lnTo>
                  <a:lnTo>
                    <a:pt x="88691" y="903197"/>
                  </a:lnTo>
                  <a:lnTo>
                    <a:pt x="113569" y="857333"/>
                  </a:lnTo>
                  <a:lnTo>
                    <a:pt x="145829" y="846855"/>
                  </a:lnTo>
                  <a:lnTo>
                    <a:pt x="177381" y="786908"/>
                  </a:lnTo>
                  <a:lnTo>
                    <a:pt x="122200" y="756171"/>
                  </a:lnTo>
                  <a:lnTo>
                    <a:pt x="71676" y="750639"/>
                  </a:lnTo>
                  <a:lnTo>
                    <a:pt x="64495" y="705750"/>
                  </a:lnTo>
                  <a:lnTo>
                    <a:pt x="89194" y="685201"/>
                  </a:lnTo>
                  <a:lnTo>
                    <a:pt x="114189" y="687071"/>
                  </a:lnTo>
                  <a:lnTo>
                    <a:pt x="92489" y="663625"/>
                  </a:lnTo>
                  <a:lnTo>
                    <a:pt x="98953" y="644141"/>
                  </a:lnTo>
                  <a:lnTo>
                    <a:pt x="142145" y="628872"/>
                  </a:lnTo>
                  <a:lnTo>
                    <a:pt x="104175" y="613880"/>
                  </a:lnTo>
                  <a:lnTo>
                    <a:pt x="105527" y="575563"/>
                  </a:lnTo>
                  <a:lnTo>
                    <a:pt x="151234" y="549912"/>
                  </a:lnTo>
                  <a:lnTo>
                    <a:pt x="154075" y="525502"/>
                  </a:lnTo>
                  <a:lnTo>
                    <a:pt x="235502" y="443284"/>
                  </a:lnTo>
                  <a:lnTo>
                    <a:pt x="207277" y="412739"/>
                  </a:lnTo>
                  <a:lnTo>
                    <a:pt x="152300" y="402391"/>
                  </a:lnTo>
                  <a:lnTo>
                    <a:pt x="142513" y="386610"/>
                  </a:lnTo>
                  <a:lnTo>
                    <a:pt x="32090" y="346756"/>
                  </a:lnTo>
                  <a:lnTo>
                    <a:pt x="38449" y="315926"/>
                  </a:lnTo>
                  <a:lnTo>
                    <a:pt x="0" y="261451"/>
                  </a:lnTo>
                  <a:lnTo>
                    <a:pt x="59850" y="211834"/>
                  </a:lnTo>
                  <a:lnTo>
                    <a:pt x="301381" y="175415"/>
                  </a:lnTo>
                  <a:lnTo>
                    <a:pt x="428245" y="103265"/>
                  </a:lnTo>
                  <a:lnTo>
                    <a:pt x="819018" y="43233"/>
                  </a:lnTo>
                  <a:lnTo>
                    <a:pt x="892310" y="0"/>
                  </a:lnTo>
                  <a:lnTo>
                    <a:pt x="1066407" y="41190"/>
                  </a:lnTo>
                  <a:lnTo>
                    <a:pt x="1065558" y="81941"/>
                  </a:lnTo>
                  <a:lnTo>
                    <a:pt x="991236" y="121855"/>
                  </a:lnTo>
                  <a:lnTo>
                    <a:pt x="953076" y="167148"/>
                  </a:lnTo>
                  <a:lnTo>
                    <a:pt x="1103494" y="228276"/>
                  </a:lnTo>
                  <a:lnTo>
                    <a:pt x="1221739" y="214664"/>
                  </a:lnTo>
                  <a:lnTo>
                    <a:pt x="1328025" y="129511"/>
                  </a:lnTo>
                  <a:lnTo>
                    <a:pt x="1436173" y="89527"/>
                  </a:lnTo>
                  <a:close/>
                </a:path>
              </a:pathLst>
            </a:custGeom>
            <a:solidFill>
              <a:srgbClr val="3D62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9" name="Freeform 8"/>
            <p:cNvSpPr/>
            <p:nvPr/>
          </p:nvSpPr>
          <p:spPr>
            <a:xfrm>
              <a:off x="2199098" y="2362962"/>
              <a:ext cx="1680927" cy="1399610"/>
            </a:xfrm>
            <a:custGeom>
              <a:avLst/>
              <a:gdLst/>
              <a:ahLst/>
              <a:cxnLst/>
              <a:rect l="l" t="t" r="r" b="b"/>
              <a:pathLst>
                <a:path w="1680927" h="1399610">
                  <a:moveTo>
                    <a:pt x="1497653" y="83937"/>
                  </a:moveTo>
                  <a:lnTo>
                    <a:pt x="1457693" y="141097"/>
                  </a:lnTo>
                  <a:lnTo>
                    <a:pt x="1477952" y="178372"/>
                  </a:lnTo>
                  <a:lnTo>
                    <a:pt x="1461646" y="211310"/>
                  </a:lnTo>
                  <a:lnTo>
                    <a:pt x="1564014" y="232290"/>
                  </a:lnTo>
                  <a:lnTo>
                    <a:pt x="1604108" y="249525"/>
                  </a:lnTo>
                  <a:lnTo>
                    <a:pt x="1613421" y="271026"/>
                  </a:lnTo>
                  <a:lnTo>
                    <a:pt x="1535395" y="418411"/>
                  </a:lnTo>
                  <a:lnTo>
                    <a:pt x="1571519" y="434579"/>
                  </a:lnTo>
                  <a:lnTo>
                    <a:pt x="1596016" y="422760"/>
                  </a:lnTo>
                  <a:lnTo>
                    <a:pt x="1654488" y="427963"/>
                  </a:lnTo>
                  <a:lnTo>
                    <a:pt x="1650810" y="458780"/>
                  </a:lnTo>
                  <a:lnTo>
                    <a:pt x="1680927" y="480053"/>
                  </a:lnTo>
                  <a:lnTo>
                    <a:pt x="1680089" y="515015"/>
                  </a:lnTo>
                  <a:lnTo>
                    <a:pt x="1608428" y="544028"/>
                  </a:lnTo>
                  <a:lnTo>
                    <a:pt x="1563628" y="582070"/>
                  </a:lnTo>
                  <a:lnTo>
                    <a:pt x="1588746" y="608291"/>
                  </a:lnTo>
                  <a:lnTo>
                    <a:pt x="1548706" y="624803"/>
                  </a:lnTo>
                  <a:lnTo>
                    <a:pt x="1580765" y="631211"/>
                  </a:lnTo>
                  <a:lnTo>
                    <a:pt x="1561381" y="657042"/>
                  </a:lnTo>
                  <a:lnTo>
                    <a:pt x="1592734" y="681465"/>
                  </a:lnTo>
                  <a:lnTo>
                    <a:pt x="1523647" y="690851"/>
                  </a:lnTo>
                  <a:lnTo>
                    <a:pt x="1440785" y="768671"/>
                  </a:lnTo>
                  <a:lnTo>
                    <a:pt x="1377696" y="771027"/>
                  </a:lnTo>
                  <a:lnTo>
                    <a:pt x="1359167" y="807133"/>
                  </a:lnTo>
                  <a:lnTo>
                    <a:pt x="1373127" y="816345"/>
                  </a:lnTo>
                  <a:lnTo>
                    <a:pt x="1355670" y="840374"/>
                  </a:lnTo>
                  <a:lnTo>
                    <a:pt x="1319781" y="834939"/>
                  </a:lnTo>
                  <a:lnTo>
                    <a:pt x="1316645" y="847160"/>
                  </a:lnTo>
                  <a:lnTo>
                    <a:pt x="1344057" y="848736"/>
                  </a:lnTo>
                  <a:lnTo>
                    <a:pt x="1292944" y="876745"/>
                  </a:lnTo>
                  <a:lnTo>
                    <a:pt x="1311686" y="922964"/>
                  </a:lnTo>
                  <a:lnTo>
                    <a:pt x="1169778" y="939603"/>
                  </a:lnTo>
                  <a:lnTo>
                    <a:pt x="1068612" y="1000058"/>
                  </a:lnTo>
                  <a:lnTo>
                    <a:pt x="1002027" y="1006895"/>
                  </a:lnTo>
                  <a:lnTo>
                    <a:pt x="988407" y="1037460"/>
                  </a:lnTo>
                  <a:lnTo>
                    <a:pt x="928916" y="1045068"/>
                  </a:lnTo>
                  <a:lnTo>
                    <a:pt x="942698" y="1066839"/>
                  </a:lnTo>
                  <a:lnTo>
                    <a:pt x="905873" y="1091522"/>
                  </a:lnTo>
                  <a:lnTo>
                    <a:pt x="915199" y="1111530"/>
                  </a:lnTo>
                  <a:lnTo>
                    <a:pt x="801840" y="1136838"/>
                  </a:lnTo>
                  <a:lnTo>
                    <a:pt x="765906" y="1160173"/>
                  </a:lnTo>
                  <a:lnTo>
                    <a:pt x="748435" y="1193622"/>
                  </a:lnTo>
                  <a:lnTo>
                    <a:pt x="704936" y="1214875"/>
                  </a:lnTo>
                  <a:lnTo>
                    <a:pt x="532788" y="1258887"/>
                  </a:lnTo>
                  <a:lnTo>
                    <a:pt x="517628" y="1273439"/>
                  </a:lnTo>
                  <a:lnTo>
                    <a:pt x="533071" y="1302451"/>
                  </a:lnTo>
                  <a:lnTo>
                    <a:pt x="455983" y="1357264"/>
                  </a:lnTo>
                  <a:lnTo>
                    <a:pt x="424026" y="1362956"/>
                  </a:lnTo>
                  <a:lnTo>
                    <a:pt x="379614" y="1335740"/>
                  </a:lnTo>
                  <a:lnTo>
                    <a:pt x="250697" y="1399610"/>
                  </a:lnTo>
                  <a:lnTo>
                    <a:pt x="184100" y="1367722"/>
                  </a:lnTo>
                  <a:lnTo>
                    <a:pt x="272318" y="1291879"/>
                  </a:lnTo>
                  <a:lnTo>
                    <a:pt x="222914" y="1266093"/>
                  </a:lnTo>
                  <a:lnTo>
                    <a:pt x="244904" y="1220712"/>
                  </a:lnTo>
                  <a:lnTo>
                    <a:pt x="207291" y="1207340"/>
                  </a:lnTo>
                  <a:lnTo>
                    <a:pt x="247324" y="1147020"/>
                  </a:lnTo>
                  <a:lnTo>
                    <a:pt x="183967" y="1157727"/>
                  </a:lnTo>
                  <a:lnTo>
                    <a:pt x="105902" y="1107227"/>
                  </a:lnTo>
                  <a:lnTo>
                    <a:pt x="80323" y="1105368"/>
                  </a:lnTo>
                  <a:lnTo>
                    <a:pt x="84742" y="1077321"/>
                  </a:lnTo>
                  <a:lnTo>
                    <a:pt x="51810" y="1067677"/>
                  </a:lnTo>
                  <a:lnTo>
                    <a:pt x="99295" y="1033111"/>
                  </a:lnTo>
                  <a:lnTo>
                    <a:pt x="128362" y="980654"/>
                  </a:lnTo>
                  <a:lnTo>
                    <a:pt x="75675" y="951730"/>
                  </a:lnTo>
                  <a:lnTo>
                    <a:pt x="65816" y="912566"/>
                  </a:lnTo>
                  <a:lnTo>
                    <a:pt x="88691" y="903197"/>
                  </a:lnTo>
                  <a:lnTo>
                    <a:pt x="113569" y="857333"/>
                  </a:lnTo>
                  <a:lnTo>
                    <a:pt x="145829" y="846855"/>
                  </a:lnTo>
                  <a:lnTo>
                    <a:pt x="177381" y="786908"/>
                  </a:lnTo>
                  <a:lnTo>
                    <a:pt x="122200" y="756171"/>
                  </a:lnTo>
                  <a:lnTo>
                    <a:pt x="71676" y="750639"/>
                  </a:lnTo>
                  <a:lnTo>
                    <a:pt x="64495" y="705750"/>
                  </a:lnTo>
                  <a:lnTo>
                    <a:pt x="89194" y="685201"/>
                  </a:lnTo>
                  <a:lnTo>
                    <a:pt x="114189" y="687071"/>
                  </a:lnTo>
                  <a:lnTo>
                    <a:pt x="92489" y="663625"/>
                  </a:lnTo>
                  <a:lnTo>
                    <a:pt x="98953" y="644141"/>
                  </a:lnTo>
                  <a:lnTo>
                    <a:pt x="142145" y="628872"/>
                  </a:lnTo>
                  <a:lnTo>
                    <a:pt x="104175" y="613880"/>
                  </a:lnTo>
                  <a:lnTo>
                    <a:pt x="105527" y="575563"/>
                  </a:lnTo>
                  <a:lnTo>
                    <a:pt x="151234" y="549912"/>
                  </a:lnTo>
                  <a:lnTo>
                    <a:pt x="154075" y="525502"/>
                  </a:lnTo>
                  <a:lnTo>
                    <a:pt x="235502" y="443284"/>
                  </a:lnTo>
                  <a:lnTo>
                    <a:pt x="207277" y="412739"/>
                  </a:lnTo>
                  <a:lnTo>
                    <a:pt x="152300" y="402391"/>
                  </a:lnTo>
                  <a:lnTo>
                    <a:pt x="142513" y="386610"/>
                  </a:lnTo>
                  <a:lnTo>
                    <a:pt x="32090" y="346756"/>
                  </a:lnTo>
                  <a:lnTo>
                    <a:pt x="38449" y="315926"/>
                  </a:lnTo>
                  <a:lnTo>
                    <a:pt x="0" y="261451"/>
                  </a:lnTo>
                  <a:lnTo>
                    <a:pt x="59850" y="211834"/>
                  </a:lnTo>
                  <a:lnTo>
                    <a:pt x="301381" y="175415"/>
                  </a:lnTo>
                  <a:lnTo>
                    <a:pt x="428245" y="103265"/>
                  </a:lnTo>
                  <a:lnTo>
                    <a:pt x="819018" y="43233"/>
                  </a:lnTo>
                  <a:lnTo>
                    <a:pt x="892310" y="0"/>
                  </a:lnTo>
                  <a:lnTo>
                    <a:pt x="1066407" y="41190"/>
                  </a:lnTo>
                  <a:lnTo>
                    <a:pt x="1065558" y="81941"/>
                  </a:lnTo>
                  <a:lnTo>
                    <a:pt x="991236" y="121855"/>
                  </a:lnTo>
                  <a:lnTo>
                    <a:pt x="953076" y="167148"/>
                  </a:lnTo>
                  <a:lnTo>
                    <a:pt x="1103494" y="228276"/>
                  </a:lnTo>
                  <a:lnTo>
                    <a:pt x="1221739" y="214664"/>
                  </a:lnTo>
                  <a:lnTo>
                    <a:pt x="1328025" y="129511"/>
                  </a:lnTo>
                  <a:lnTo>
                    <a:pt x="1436173" y="89527"/>
                  </a:lnTo>
                  <a:close/>
                </a:path>
              </a:pathLst>
            </a:custGeom>
            <a:solidFill>
              <a:srgbClr val="3D62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199098" y="2317242"/>
              <a:ext cx="1680927" cy="1399610"/>
            </a:xfrm>
            <a:custGeom>
              <a:avLst/>
              <a:gdLst/>
              <a:ahLst/>
              <a:cxnLst/>
              <a:rect l="l" t="t" r="r" b="b"/>
              <a:pathLst>
                <a:path w="1680927" h="1399610">
                  <a:moveTo>
                    <a:pt x="1497653" y="83937"/>
                  </a:moveTo>
                  <a:lnTo>
                    <a:pt x="1457693" y="141097"/>
                  </a:lnTo>
                  <a:lnTo>
                    <a:pt x="1477952" y="178372"/>
                  </a:lnTo>
                  <a:lnTo>
                    <a:pt x="1461646" y="211310"/>
                  </a:lnTo>
                  <a:lnTo>
                    <a:pt x="1564014" y="232290"/>
                  </a:lnTo>
                  <a:lnTo>
                    <a:pt x="1604108" y="249525"/>
                  </a:lnTo>
                  <a:lnTo>
                    <a:pt x="1613421" y="271026"/>
                  </a:lnTo>
                  <a:lnTo>
                    <a:pt x="1535395" y="418411"/>
                  </a:lnTo>
                  <a:lnTo>
                    <a:pt x="1571519" y="434579"/>
                  </a:lnTo>
                  <a:lnTo>
                    <a:pt x="1596016" y="422760"/>
                  </a:lnTo>
                  <a:lnTo>
                    <a:pt x="1654488" y="427963"/>
                  </a:lnTo>
                  <a:lnTo>
                    <a:pt x="1650810" y="458780"/>
                  </a:lnTo>
                  <a:lnTo>
                    <a:pt x="1680927" y="480053"/>
                  </a:lnTo>
                  <a:lnTo>
                    <a:pt x="1680089" y="515015"/>
                  </a:lnTo>
                  <a:lnTo>
                    <a:pt x="1608428" y="544028"/>
                  </a:lnTo>
                  <a:lnTo>
                    <a:pt x="1563628" y="582070"/>
                  </a:lnTo>
                  <a:lnTo>
                    <a:pt x="1588746" y="608291"/>
                  </a:lnTo>
                  <a:lnTo>
                    <a:pt x="1548706" y="624803"/>
                  </a:lnTo>
                  <a:lnTo>
                    <a:pt x="1580765" y="631211"/>
                  </a:lnTo>
                  <a:lnTo>
                    <a:pt x="1561381" y="657042"/>
                  </a:lnTo>
                  <a:lnTo>
                    <a:pt x="1592734" y="681465"/>
                  </a:lnTo>
                  <a:lnTo>
                    <a:pt x="1523647" y="690851"/>
                  </a:lnTo>
                  <a:lnTo>
                    <a:pt x="1440785" y="768671"/>
                  </a:lnTo>
                  <a:lnTo>
                    <a:pt x="1377696" y="771027"/>
                  </a:lnTo>
                  <a:lnTo>
                    <a:pt x="1359167" y="807133"/>
                  </a:lnTo>
                  <a:lnTo>
                    <a:pt x="1373127" y="816345"/>
                  </a:lnTo>
                  <a:lnTo>
                    <a:pt x="1355670" y="840374"/>
                  </a:lnTo>
                  <a:lnTo>
                    <a:pt x="1319781" y="834939"/>
                  </a:lnTo>
                  <a:lnTo>
                    <a:pt x="1316645" y="847160"/>
                  </a:lnTo>
                  <a:lnTo>
                    <a:pt x="1344057" y="848736"/>
                  </a:lnTo>
                  <a:lnTo>
                    <a:pt x="1292944" y="876745"/>
                  </a:lnTo>
                  <a:lnTo>
                    <a:pt x="1311686" y="922964"/>
                  </a:lnTo>
                  <a:lnTo>
                    <a:pt x="1169778" y="939603"/>
                  </a:lnTo>
                  <a:lnTo>
                    <a:pt x="1068612" y="1000058"/>
                  </a:lnTo>
                  <a:lnTo>
                    <a:pt x="1002027" y="1006895"/>
                  </a:lnTo>
                  <a:lnTo>
                    <a:pt x="988407" y="1037460"/>
                  </a:lnTo>
                  <a:lnTo>
                    <a:pt x="928916" y="1045068"/>
                  </a:lnTo>
                  <a:lnTo>
                    <a:pt x="942698" y="1066839"/>
                  </a:lnTo>
                  <a:lnTo>
                    <a:pt x="905873" y="1091522"/>
                  </a:lnTo>
                  <a:lnTo>
                    <a:pt x="915199" y="1111530"/>
                  </a:lnTo>
                  <a:lnTo>
                    <a:pt x="801840" y="1136838"/>
                  </a:lnTo>
                  <a:lnTo>
                    <a:pt x="765906" y="1160173"/>
                  </a:lnTo>
                  <a:lnTo>
                    <a:pt x="748435" y="1193622"/>
                  </a:lnTo>
                  <a:lnTo>
                    <a:pt x="704936" y="1214875"/>
                  </a:lnTo>
                  <a:lnTo>
                    <a:pt x="532788" y="1258887"/>
                  </a:lnTo>
                  <a:lnTo>
                    <a:pt x="517628" y="1273439"/>
                  </a:lnTo>
                  <a:lnTo>
                    <a:pt x="533071" y="1302451"/>
                  </a:lnTo>
                  <a:lnTo>
                    <a:pt x="455983" y="1357264"/>
                  </a:lnTo>
                  <a:lnTo>
                    <a:pt x="424026" y="1362956"/>
                  </a:lnTo>
                  <a:lnTo>
                    <a:pt x="379614" y="1335740"/>
                  </a:lnTo>
                  <a:lnTo>
                    <a:pt x="250697" y="1399610"/>
                  </a:lnTo>
                  <a:lnTo>
                    <a:pt x="184100" y="1367722"/>
                  </a:lnTo>
                  <a:lnTo>
                    <a:pt x="272318" y="1291879"/>
                  </a:lnTo>
                  <a:lnTo>
                    <a:pt x="222914" y="1266093"/>
                  </a:lnTo>
                  <a:lnTo>
                    <a:pt x="244904" y="1220712"/>
                  </a:lnTo>
                  <a:lnTo>
                    <a:pt x="207291" y="1207340"/>
                  </a:lnTo>
                  <a:lnTo>
                    <a:pt x="247324" y="1147020"/>
                  </a:lnTo>
                  <a:lnTo>
                    <a:pt x="183967" y="1157727"/>
                  </a:lnTo>
                  <a:lnTo>
                    <a:pt x="105902" y="1107227"/>
                  </a:lnTo>
                  <a:lnTo>
                    <a:pt x="80323" y="1105368"/>
                  </a:lnTo>
                  <a:lnTo>
                    <a:pt x="84742" y="1077321"/>
                  </a:lnTo>
                  <a:lnTo>
                    <a:pt x="51810" y="1067677"/>
                  </a:lnTo>
                  <a:lnTo>
                    <a:pt x="99295" y="1033111"/>
                  </a:lnTo>
                  <a:lnTo>
                    <a:pt x="128362" y="980654"/>
                  </a:lnTo>
                  <a:lnTo>
                    <a:pt x="75675" y="951730"/>
                  </a:lnTo>
                  <a:lnTo>
                    <a:pt x="65816" y="912566"/>
                  </a:lnTo>
                  <a:lnTo>
                    <a:pt x="88691" y="903197"/>
                  </a:lnTo>
                  <a:lnTo>
                    <a:pt x="113569" y="857333"/>
                  </a:lnTo>
                  <a:lnTo>
                    <a:pt x="145829" y="846855"/>
                  </a:lnTo>
                  <a:lnTo>
                    <a:pt x="177381" y="786908"/>
                  </a:lnTo>
                  <a:lnTo>
                    <a:pt x="122200" y="756171"/>
                  </a:lnTo>
                  <a:lnTo>
                    <a:pt x="71676" y="750639"/>
                  </a:lnTo>
                  <a:lnTo>
                    <a:pt x="64495" y="705750"/>
                  </a:lnTo>
                  <a:lnTo>
                    <a:pt x="89194" y="685201"/>
                  </a:lnTo>
                  <a:lnTo>
                    <a:pt x="114189" y="687071"/>
                  </a:lnTo>
                  <a:lnTo>
                    <a:pt x="92489" y="663625"/>
                  </a:lnTo>
                  <a:lnTo>
                    <a:pt x="98953" y="644141"/>
                  </a:lnTo>
                  <a:lnTo>
                    <a:pt x="142145" y="628872"/>
                  </a:lnTo>
                  <a:lnTo>
                    <a:pt x="104175" y="613880"/>
                  </a:lnTo>
                  <a:lnTo>
                    <a:pt x="105527" y="575563"/>
                  </a:lnTo>
                  <a:lnTo>
                    <a:pt x="151234" y="549912"/>
                  </a:lnTo>
                  <a:lnTo>
                    <a:pt x="154075" y="525502"/>
                  </a:lnTo>
                  <a:lnTo>
                    <a:pt x="235502" y="443284"/>
                  </a:lnTo>
                  <a:lnTo>
                    <a:pt x="207277" y="412739"/>
                  </a:lnTo>
                  <a:lnTo>
                    <a:pt x="152300" y="402391"/>
                  </a:lnTo>
                  <a:lnTo>
                    <a:pt x="142513" y="386610"/>
                  </a:lnTo>
                  <a:lnTo>
                    <a:pt x="32090" y="346756"/>
                  </a:lnTo>
                  <a:lnTo>
                    <a:pt x="38449" y="315926"/>
                  </a:lnTo>
                  <a:lnTo>
                    <a:pt x="0" y="261451"/>
                  </a:lnTo>
                  <a:lnTo>
                    <a:pt x="59850" y="211834"/>
                  </a:lnTo>
                  <a:lnTo>
                    <a:pt x="301381" y="175415"/>
                  </a:lnTo>
                  <a:lnTo>
                    <a:pt x="428245" y="103265"/>
                  </a:lnTo>
                  <a:lnTo>
                    <a:pt x="819018" y="43233"/>
                  </a:lnTo>
                  <a:lnTo>
                    <a:pt x="892310" y="0"/>
                  </a:lnTo>
                  <a:lnTo>
                    <a:pt x="1066407" y="41190"/>
                  </a:lnTo>
                  <a:lnTo>
                    <a:pt x="1065558" y="81941"/>
                  </a:lnTo>
                  <a:lnTo>
                    <a:pt x="991236" y="121855"/>
                  </a:lnTo>
                  <a:lnTo>
                    <a:pt x="953076" y="167148"/>
                  </a:lnTo>
                  <a:lnTo>
                    <a:pt x="1103494" y="228276"/>
                  </a:lnTo>
                  <a:lnTo>
                    <a:pt x="1221739" y="214664"/>
                  </a:lnTo>
                  <a:lnTo>
                    <a:pt x="1328025" y="129511"/>
                  </a:lnTo>
                  <a:lnTo>
                    <a:pt x="1436173" y="89527"/>
                  </a:lnTo>
                  <a:close/>
                </a:path>
              </a:pathLst>
            </a:custGeom>
            <a:solidFill>
              <a:srgbClr val="3D62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199098" y="2271522"/>
              <a:ext cx="1680927" cy="1399610"/>
            </a:xfrm>
            <a:custGeom>
              <a:avLst/>
              <a:gdLst/>
              <a:ahLst/>
              <a:cxnLst/>
              <a:rect l="l" t="t" r="r" b="b"/>
              <a:pathLst>
                <a:path w="1680927" h="1399610">
                  <a:moveTo>
                    <a:pt x="1497653" y="83937"/>
                  </a:moveTo>
                  <a:lnTo>
                    <a:pt x="1457693" y="141097"/>
                  </a:lnTo>
                  <a:lnTo>
                    <a:pt x="1477952" y="178372"/>
                  </a:lnTo>
                  <a:lnTo>
                    <a:pt x="1461646" y="211310"/>
                  </a:lnTo>
                  <a:lnTo>
                    <a:pt x="1564014" y="232290"/>
                  </a:lnTo>
                  <a:lnTo>
                    <a:pt x="1604108" y="249525"/>
                  </a:lnTo>
                  <a:lnTo>
                    <a:pt x="1613421" y="271026"/>
                  </a:lnTo>
                  <a:lnTo>
                    <a:pt x="1535395" y="418411"/>
                  </a:lnTo>
                  <a:lnTo>
                    <a:pt x="1571519" y="434579"/>
                  </a:lnTo>
                  <a:lnTo>
                    <a:pt x="1596016" y="422760"/>
                  </a:lnTo>
                  <a:lnTo>
                    <a:pt x="1654488" y="427963"/>
                  </a:lnTo>
                  <a:lnTo>
                    <a:pt x="1650810" y="458780"/>
                  </a:lnTo>
                  <a:lnTo>
                    <a:pt x="1680927" y="480053"/>
                  </a:lnTo>
                  <a:lnTo>
                    <a:pt x="1680089" y="515015"/>
                  </a:lnTo>
                  <a:lnTo>
                    <a:pt x="1608428" y="544028"/>
                  </a:lnTo>
                  <a:lnTo>
                    <a:pt x="1563628" y="582070"/>
                  </a:lnTo>
                  <a:lnTo>
                    <a:pt x="1588746" y="608291"/>
                  </a:lnTo>
                  <a:lnTo>
                    <a:pt x="1548706" y="624803"/>
                  </a:lnTo>
                  <a:lnTo>
                    <a:pt x="1580765" y="631211"/>
                  </a:lnTo>
                  <a:lnTo>
                    <a:pt x="1561381" y="657042"/>
                  </a:lnTo>
                  <a:lnTo>
                    <a:pt x="1592734" y="681465"/>
                  </a:lnTo>
                  <a:lnTo>
                    <a:pt x="1523647" y="690851"/>
                  </a:lnTo>
                  <a:lnTo>
                    <a:pt x="1440785" y="768671"/>
                  </a:lnTo>
                  <a:lnTo>
                    <a:pt x="1377696" y="771027"/>
                  </a:lnTo>
                  <a:lnTo>
                    <a:pt x="1359167" y="807133"/>
                  </a:lnTo>
                  <a:lnTo>
                    <a:pt x="1373127" y="816345"/>
                  </a:lnTo>
                  <a:lnTo>
                    <a:pt x="1355670" y="840374"/>
                  </a:lnTo>
                  <a:lnTo>
                    <a:pt x="1319781" y="834939"/>
                  </a:lnTo>
                  <a:lnTo>
                    <a:pt x="1316645" y="847160"/>
                  </a:lnTo>
                  <a:lnTo>
                    <a:pt x="1344057" y="848736"/>
                  </a:lnTo>
                  <a:lnTo>
                    <a:pt x="1292944" y="876745"/>
                  </a:lnTo>
                  <a:lnTo>
                    <a:pt x="1311686" y="922964"/>
                  </a:lnTo>
                  <a:lnTo>
                    <a:pt x="1169778" y="939603"/>
                  </a:lnTo>
                  <a:lnTo>
                    <a:pt x="1068612" y="1000058"/>
                  </a:lnTo>
                  <a:lnTo>
                    <a:pt x="1002027" y="1006895"/>
                  </a:lnTo>
                  <a:lnTo>
                    <a:pt x="988407" y="1037460"/>
                  </a:lnTo>
                  <a:lnTo>
                    <a:pt x="928916" y="1045068"/>
                  </a:lnTo>
                  <a:lnTo>
                    <a:pt x="942698" y="1066839"/>
                  </a:lnTo>
                  <a:lnTo>
                    <a:pt x="905873" y="1091522"/>
                  </a:lnTo>
                  <a:lnTo>
                    <a:pt x="915199" y="1111530"/>
                  </a:lnTo>
                  <a:lnTo>
                    <a:pt x="801840" y="1136838"/>
                  </a:lnTo>
                  <a:lnTo>
                    <a:pt x="765906" y="1160173"/>
                  </a:lnTo>
                  <a:lnTo>
                    <a:pt x="748435" y="1193622"/>
                  </a:lnTo>
                  <a:lnTo>
                    <a:pt x="704936" y="1214875"/>
                  </a:lnTo>
                  <a:lnTo>
                    <a:pt x="532788" y="1258887"/>
                  </a:lnTo>
                  <a:lnTo>
                    <a:pt x="517628" y="1273439"/>
                  </a:lnTo>
                  <a:lnTo>
                    <a:pt x="533071" y="1302451"/>
                  </a:lnTo>
                  <a:lnTo>
                    <a:pt x="455983" y="1357264"/>
                  </a:lnTo>
                  <a:lnTo>
                    <a:pt x="424026" y="1362956"/>
                  </a:lnTo>
                  <a:lnTo>
                    <a:pt x="379614" y="1335740"/>
                  </a:lnTo>
                  <a:lnTo>
                    <a:pt x="250697" y="1399610"/>
                  </a:lnTo>
                  <a:lnTo>
                    <a:pt x="184100" y="1367722"/>
                  </a:lnTo>
                  <a:lnTo>
                    <a:pt x="272318" y="1291879"/>
                  </a:lnTo>
                  <a:lnTo>
                    <a:pt x="222914" y="1266093"/>
                  </a:lnTo>
                  <a:lnTo>
                    <a:pt x="244904" y="1220712"/>
                  </a:lnTo>
                  <a:lnTo>
                    <a:pt x="207291" y="1207340"/>
                  </a:lnTo>
                  <a:lnTo>
                    <a:pt x="247324" y="1147020"/>
                  </a:lnTo>
                  <a:lnTo>
                    <a:pt x="183967" y="1157727"/>
                  </a:lnTo>
                  <a:lnTo>
                    <a:pt x="105902" y="1107227"/>
                  </a:lnTo>
                  <a:lnTo>
                    <a:pt x="80323" y="1105368"/>
                  </a:lnTo>
                  <a:lnTo>
                    <a:pt x="84742" y="1077321"/>
                  </a:lnTo>
                  <a:lnTo>
                    <a:pt x="51810" y="1067677"/>
                  </a:lnTo>
                  <a:lnTo>
                    <a:pt x="99295" y="1033111"/>
                  </a:lnTo>
                  <a:lnTo>
                    <a:pt x="128362" y="980654"/>
                  </a:lnTo>
                  <a:lnTo>
                    <a:pt x="75675" y="951730"/>
                  </a:lnTo>
                  <a:lnTo>
                    <a:pt x="65816" y="912566"/>
                  </a:lnTo>
                  <a:lnTo>
                    <a:pt x="88691" y="903197"/>
                  </a:lnTo>
                  <a:lnTo>
                    <a:pt x="113569" y="857333"/>
                  </a:lnTo>
                  <a:lnTo>
                    <a:pt x="145829" y="846855"/>
                  </a:lnTo>
                  <a:lnTo>
                    <a:pt x="177381" y="786908"/>
                  </a:lnTo>
                  <a:lnTo>
                    <a:pt x="122200" y="756171"/>
                  </a:lnTo>
                  <a:lnTo>
                    <a:pt x="71676" y="750639"/>
                  </a:lnTo>
                  <a:lnTo>
                    <a:pt x="64495" y="705750"/>
                  </a:lnTo>
                  <a:lnTo>
                    <a:pt x="89194" y="685201"/>
                  </a:lnTo>
                  <a:lnTo>
                    <a:pt x="114189" y="687071"/>
                  </a:lnTo>
                  <a:lnTo>
                    <a:pt x="92489" y="663625"/>
                  </a:lnTo>
                  <a:lnTo>
                    <a:pt x="98953" y="644141"/>
                  </a:lnTo>
                  <a:lnTo>
                    <a:pt x="142145" y="628872"/>
                  </a:lnTo>
                  <a:lnTo>
                    <a:pt x="104175" y="613880"/>
                  </a:lnTo>
                  <a:lnTo>
                    <a:pt x="105527" y="575563"/>
                  </a:lnTo>
                  <a:lnTo>
                    <a:pt x="151234" y="549912"/>
                  </a:lnTo>
                  <a:lnTo>
                    <a:pt x="154075" y="525502"/>
                  </a:lnTo>
                  <a:lnTo>
                    <a:pt x="235502" y="443284"/>
                  </a:lnTo>
                  <a:lnTo>
                    <a:pt x="207277" y="412739"/>
                  </a:lnTo>
                  <a:lnTo>
                    <a:pt x="152300" y="402391"/>
                  </a:lnTo>
                  <a:lnTo>
                    <a:pt x="142513" y="386610"/>
                  </a:lnTo>
                  <a:lnTo>
                    <a:pt x="32090" y="346756"/>
                  </a:lnTo>
                  <a:lnTo>
                    <a:pt x="38449" y="315926"/>
                  </a:lnTo>
                  <a:lnTo>
                    <a:pt x="0" y="261451"/>
                  </a:lnTo>
                  <a:lnTo>
                    <a:pt x="59850" y="211834"/>
                  </a:lnTo>
                  <a:lnTo>
                    <a:pt x="301381" y="175415"/>
                  </a:lnTo>
                  <a:lnTo>
                    <a:pt x="428245" y="103265"/>
                  </a:lnTo>
                  <a:lnTo>
                    <a:pt x="819018" y="43233"/>
                  </a:lnTo>
                  <a:lnTo>
                    <a:pt x="892310" y="0"/>
                  </a:lnTo>
                  <a:lnTo>
                    <a:pt x="1066407" y="41190"/>
                  </a:lnTo>
                  <a:lnTo>
                    <a:pt x="1065558" y="81941"/>
                  </a:lnTo>
                  <a:lnTo>
                    <a:pt x="991236" y="121855"/>
                  </a:lnTo>
                  <a:lnTo>
                    <a:pt x="953076" y="167148"/>
                  </a:lnTo>
                  <a:lnTo>
                    <a:pt x="1103494" y="228276"/>
                  </a:lnTo>
                  <a:lnTo>
                    <a:pt x="1221739" y="214664"/>
                  </a:lnTo>
                  <a:lnTo>
                    <a:pt x="1328025" y="129511"/>
                  </a:lnTo>
                  <a:lnTo>
                    <a:pt x="1436173" y="89527"/>
                  </a:lnTo>
                  <a:close/>
                </a:path>
              </a:pathLst>
            </a:custGeom>
            <a:solidFill>
              <a:srgbClr val="6FB3E8"/>
            </a:solidFill>
            <a:ln w="1270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090035" y="2779302"/>
            <a:ext cx="2239221" cy="1128106"/>
            <a:chOff x="3090035" y="2779302"/>
            <a:chExt cx="2239221" cy="1128106"/>
          </a:xfrm>
        </p:grpSpPr>
        <p:sp>
          <p:nvSpPr>
            <p:cNvPr id="13" name="Freeform 12"/>
            <p:cNvSpPr/>
            <p:nvPr/>
          </p:nvSpPr>
          <p:spPr>
            <a:xfrm>
              <a:off x="3090035" y="2916462"/>
              <a:ext cx="2239221" cy="990946"/>
            </a:xfrm>
            <a:custGeom>
              <a:avLst/>
              <a:gdLst/>
              <a:ahLst/>
              <a:cxnLst/>
              <a:rect l="l" t="t" r="r" b="b"/>
              <a:pathLst>
                <a:path w="2239221" h="990946">
                  <a:moveTo>
                    <a:pt x="1650609" y="250473"/>
                  </a:moveTo>
                  <a:lnTo>
                    <a:pt x="1662661" y="259204"/>
                  </a:lnTo>
                  <a:lnTo>
                    <a:pt x="1700314" y="247596"/>
                  </a:lnTo>
                  <a:lnTo>
                    <a:pt x="1700187" y="231705"/>
                  </a:lnTo>
                  <a:lnTo>
                    <a:pt x="1744505" y="234171"/>
                  </a:lnTo>
                  <a:lnTo>
                    <a:pt x="1780207" y="255901"/>
                  </a:lnTo>
                  <a:lnTo>
                    <a:pt x="1845161" y="236359"/>
                  </a:lnTo>
                  <a:lnTo>
                    <a:pt x="1829889" y="254333"/>
                  </a:lnTo>
                  <a:lnTo>
                    <a:pt x="1840556" y="268306"/>
                  </a:lnTo>
                  <a:lnTo>
                    <a:pt x="1895976" y="280016"/>
                  </a:lnTo>
                  <a:lnTo>
                    <a:pt x="2039500" y="225048"/>
                  </a:lnTo>
                  <a:lnTo>
                    <a:pt x="2065407" y="244220"/>
                  </a:lnTo>
                  <a:lnTo>
                    <a:pt x="2031290" y="277154"/>
                  </a:lnTo>
                  <a:lnTo>
                    <a:pt x="2036733" y="293006"/>
                  </a:lnTo>
                  <a:lnTo>
                    <a:pt x="2112117" y="271020"/>
                  </a:lnTo>
                  <a:lnTo>
                    <a:pt x="2126593" y="306673"/>
                  </a:lnTo>
                  <a:lnTo>
                    <a:pt x="2206558" y="290163"/>
                  </a:lnTo>
                  <a:lnTo>
                    <a:pt x="2229151" y="298566"/>
                  </a:lnTo>
                  <a:lnTo>
                    <a:pt x="2220612" y="324134"/>
                  </a:lnTo>
                  <a:lnTo>
                    <a:pt x="2239221" y="345204"/>
                  </a:lnTo>
                  <a:lnTo>
                    <a:pt x="2107705" y="397968"/>
                  </a:lnTo>
                  <a:lnTo>
                    <a:pt x="2141811" y="436083"/>
                  </a:lnTo>
                  <a:lnTo>
                    <a:pt x="2073694" y="473676"/>
                  </a:lnTo>
                  <a:lnTo>
                    <a:pt x="2083010" y="497424"/>
                  </a:lnTo>
                  <a:lnTo>
                    <a:pt x="2012568" y="534973"/>
                  </a:lnTo>
                  <a:lnTo>
                    <a:pt x="1990047" y="566436"/>
                  </a:lnTo>
                  <a:lnTo>
                    <a:pt x="2012258" y="597717"/>
                  </a:lnTo>
                  <a:lnTo>
                    <a:pt x="2066291" y="595817"/>
                  </a:lnTo>
                  <a:lnTo>
                    <a:pt x="2108401" y="633426"/>
                  </a:lnTo>
                  <a:lnTo>
                    <a:pt x="1912565" y="679426"/>
                  </a:lnTo>
                  <a:lnTo>
                    <a:pt x="1847705" y="666195"/>
                  </a:lnTo>
                  <a:lnTo>
                    <a:pt x="1814144" y="638184"/>
                  </a:lnTo>
                  <a:lnTo>
                    <a:pt x="1793576" y="643094"/>
                  </a:lnTo>
                  <a:lnTo>
                    <a:pt x="1770554" y="654599"/>
                  </a:lnTo>
                  <a:lnTo>
                    <a:pt x="1797263" y="658889"/>
                  </a:lnTo>
                  <a:lnTo>
                    <a:pt x="1810785" y="684282"/>
                  </a:lnTo>
                  <a:lnTo>
                    <a:pt x="1753728" y="719608"/>
                  </a:lnTo>
                  <a:lnTo>
                    <a:pt x="1789197" y="742716"/>
                  </a:lnTo>
                  <a:lnTo>
                    <a:pt x="1758503" y="776209"/>
                  </a:lnTo>
                  <a:lnTo>
                    <a:pt x="1608487" y="778604"/>
                  </a:lnTo>
                  <a:lnTo>
                    <a:pt x="1581227" y="799001"/>
                  </a:lnTo>
                  <a:lnTo>
                    <a:pt x="1599370" y="822306"/>
                  </a:lnTo>
                  <a:lnTo>
                    <a:pt x="1591202" y="830174"/>
                  </a:lnTo>
                  <a:lnTo>
                    <a:pt x="1379225" y="913660"/>
                  </a:lnTo>
                  <a:lnTo>
                    <a:pt x="1295810" y="990494"/>
                  </a:lnTo>
                  <a:lnTo>
                    <a:pt x="1249101" y="990946"/>
                  </a:lnTo>
                  <a:lnTo>
                    <a:pt x="1222611" y="973854"/>
                  </a:lnTo>
                  <a:lnTo>
                    <a:pt x="1234273" y="957837"/>
                  </a:lnTo>
                  <a:lnTo>
                    <a:pt x="1213986" y="956223"/>
                  </a:lnTo>
                  <a:lnTo>
                    <a:pt x="1205896" y="938929"/>
                  </a:lnTo>
                  <a:lnTo>
                    <a:pt x="1220539" y="928380"/>
                  </a:lnTo>
                  <a:lnTo>
                    <a:pt x="1197910" y="909869"/>
                  </a:lnTo>
                  <a:lnTo>
                    <a:pt x="1171588" y="915031"/>
                  </a:lnTo>
                  <a:lnTo>
                    <a:pt x="1203408" y="900466"/>
                  </a:lnTo>
                  <a:lnTo>
                    <a:pt x="1196833" y="890814"/>
                  </a:lnTo>
                  <a:lnTo>
                    <a:pt x="1160181" y="893937"/>
                  </a:lnTo>
                  <a:lnTo>
                    <a:pt x="1135989" y="878821"/>
                  </a:lnTo>
                  <a:lnTo>
                    <a:pt x="1106496" y="889266"/>
                  </a:lnTo>
                  <a:lnTo>
                    <a:pt x="1107810" y="906329"/>
                  </a:lnTo>
                  <a:lnTo>
                    <a:pt x="1036190" y="929684"/>
                  </a:lnTo>
                  <a:lnTo>
                    <a:pt x="1001848" y="866285"/>
                  </a:lnTo>
                  <a:lnTo>
                    <a:pt x="944182" y="844360"/>
                  </a:lnTo>
                  <a:lnTo>
                    <a:pt x="838069" y="860888"/>
                  </a:lnTo>
                  <a:lnTo>
                    <a:pt x="791145" y="827843"/>
                  </a:lnTo>
                  <a:lnTo>
                    <a:pt x="706019" y="839916"/>
                  </a:lnTo>
                  <a:lnTo>
                    <a:pt x="660775" y="814599"/>
                  </a:lnTo>
                  <a:lnTo>
                    <a:pt x="514639" y="850518"/>
                  </a:lnTo>
                  <a:lnTo>
                    <a:pt x="468657" y="838741"/>
                  </a:lnTo>
                  <a:lnTo>
                    <a:pt x="372907" y="847659"/>
                  </a:lnTo>
                  <a:lnTo>
                    <a:pt x="371341" y="831880"/>
                  </a:lnTo>
                  <a:lnTo>
                    <a:pt x="346420" y="824512"/>
                  </a:lnTo>
                  <a:lnTo>
                    <a:pt x="98725" y="876907"/>
                  </a:lnTo>
                  <a:lnTo>
                    <a:pt x="82858" y="867432"/>
                  </a:lnTo>
                  <a:lnTo>
                    <a:pt x="90596" y="822389"/>
                  </a:lnTo>
                  <a:lnTo>
                    <a:pt x="145195" y="807433"/>
                  </a:lnTo>
                  <a:lnTo>
                    <a:pt x="121873" y="779064"/>
                  </a:lnTo>
                  <a:lnTo>
                    <a:pt x="46364" y="793377"/>
                  </a:lnTo>
                  <a:lnTo>
                    <a:pt x="0" y="777704"/>
                  </a:lnTo>
                  <a:lnTo>
                    <a:pt x="62592" y="764799"/>
                  </a:lnTo>
                  <a:lnTo>
                    <a:pt x="108842" y="729511"/>
                  </a:lnTo>
                  <a:lnTo>
                    <a:pt x="118255" y="703896"/>
                  </a:lnTo>
                  <a:lnTo>
                    <a:pt x="121026" y="682412"/>
                  </a:lnTo>
                  <a:lnTo>
                    <a:pt x="101473" y="671024"/>
                  </a:lnTo>
                  <a:lnTo>
                    <a:pt x="23664" y="663180"/>
                  </a:lnTo>
                  <a:lnTo>
                    <a:pt x="52574" y="629351"/>
                  </a:lnTo>
                  <a:lnTo>
                    <a:pt x="14936" y="583742"/>
                  </a:lnTo>
                  <a:lnTo>
                    <a:pt x="51761" y="559059"/>
                  </a:lnTo>
                  <a:lnTo>
                    <a:pt x="37979" y="537288"/>
                  </a:lnTo>
                  <a:lnTo>
                    <a:pt x="97470" y="529680"/>
                  </a:lnTo>
                  <a:lnTo>
                    <a:pt x="111090" y="499115"/>
                  </a:lnTo>
                  <a:lnTo>
                    <a:pt x="177675" y="492278"/>
                  </a:lnTo>
                  <a:lnTo>
                    <a:pt x="278841" y="431823"/>
                  </a:lnTo>
                  <a:lnTo>
                    <a:pt x="420749" y="415184"/>
                  </a:lnTo>
                  <a:lnTo>
                    <a:pt x="402007" y="368965"/>
                  </a:lnTo>
                  <a:lnTo>
                    <a:pt x="453120" y="340956"/>
                  </a:lnTo>
                  <a:lnTo>
                    <a:pt x="425708" y="339380"/>
                  </a:lnTo>
                  <a:lnTo>
                    <a:pt x="428844" y="327159"/>
                  </a:lnTo>
                  <a:lnTo>
                    <a:pt x="464733" y="332594"/>
                  </a:lnTo>
                  <a:lnTo>
                    <a:pt x="482190" y="308565"/>
                  </a:lnTo>
                  <a:lnTo>
                    <a:pt x="468230" y="299353"/>
                  </a:lnTo>
                  <a:lnTo>
                    <a:pt x="486759" y="263247"/>
                  </a:lnTo>
                  <a:lnTo>
                    <a:pt x="549848" y="260891"/>
                  </a:lnTo>
                  <a:lnTo>
                    <a:pt x="632710" y="183071"/>
                  </a:lnTo>
                  <a:lnTo>
                    <a:pt x="701797" y="173685"/>
                  </a:lnTo>
                  <a:lnTo>
                    <a:pt x="670444" y="149262"/>
                  </a:lnTo>
                  <a:lnTo>
                    <a:pt x="689828" y="123431"/>
                  </a:lnTo>
                  <a:lnTo>
                    <a:pt x="657769" y="117023"/>
                  </a:lnTo>
                  <a:lnTo>
                    <a:pt x="697809" y="100511"/>
                  </a:lnTo>
                  <a:lnTo>
                    <a:pt x="672691" y="74290"/>
                  </a:lnTo>
                  <a:lnTo>
                    <a:pt x="793597" y="0"/>
                  </a:lnTo>
                  <a:lnTo>
                    <a:pt x="815701" y="6983"/>
                  </a:lnTo>
                  <a:lnTo>
                    <a:pt x="832902" y="50851"/>
                  </a:lnTo>
                  <a:lnTo>
                    <a:pt x="970988" y="29478"/>
                  </a:lnTo>
                  <a:lnTo>
                    <a:pt x="984093" y="61731"/>
                  </a:lnTo>
                  <a:lnTo>
                    <a:pt x="1017416" y="62195"/>
                  </a:lnTo>
                  <a:lnTo>
                    <a:pt x="1037587" y="96180"/>
                  </a:lnTo>
                  <a:lnTo>
                    <a:pt x="1086526" y="100214"/>
                  </a:lnTo>
                  <a:lnTo>
                    <a:pt x="997456" y="155480"/>
                  </a:lnTo>
                  <a:lnTo>
                    <a:pt x="1036814" y="171437"/>
                  </a:lnTo>
                  <a:lnTo>
                    <a:pt x="1210750" y="158309"/>
                  </a:lnTo>
                  <a:lnTo>
                    <a:pt x="1264260" y="109417"/>
                  </a:lnTo>
                  <a:lnTo>
                    <a:pt x="1273271" y="114507"/>
                  </a:lnTo>
                  <a:lnTo>
                    <a:pt x="1263512" y="131567"/>
                  </a:lnTo>
                  <a:lnTo>
                    <a:pt x="1283986" y="137689"/>
                  </a:lnTo>
                  <a:lnTo>
                    <a:pt x="1397961" y="125885"/>
                  </a:lnTo>
                  <a:lnTo>
                    <a:pt x="1390077" y="174718"/>
                  </a:lnTo>
                  <a:lnTo>
                    <a:pt x="1368064" y="195320"/>
                  </a:lnTo>
                  <a:lnTo>
                    <a:pt x="1386012" y="203525"/>
                  </a:lnTo>
                  <a:lnTo>
                    <a:pt x="1378009" y="221442"/>
                  </a:lnTo>
                  <a:lnTo>
                    <a:pt x="1344544" y="254344"/>
                  </a:lnTo>
                  <a:lnTo>
                    <a:pt x="1354750" y="259508"/>
                  </a:lnTo>
                  <a:lnTo>
                    <a:pt x="1347850" y="278070"/>
                  </a:lnTo>
                  <a:lnTo>
                    <a:pt x="1299392" y="304542"/>
                  </a:lnTo>
                  <a:lnTo>
                    <a:pt x="1293571" y="337404"/>
                  </a:lnTo>
                  <a:lnTo>
                    <a:pt x="1374643" y="348662"/>
                  </a:lnTo>
                  <a:lnTo>
                    <a:pt x="1447215" y="326514"/>
                  </a:lnTo>
                  <a:lnTo>
                    <a:pt x="1473784" y="333219"/>
                  </a:lnTo>
                  <a:lnTo>
                    <a:pt x="1542794" y="297187"/>
                  </a:lnTo>
                  <a:lnTo>
                    <a:pt x="1617766" y="280215"/>
                  </a:lnTo>
                  <a:lnTo>
                    <a:pt x="1606994" y="266010"/>
                  </a:lnTo>
                  <a:lnTo>
                    <a:pt x="1634945" y="246990"/>
                  </a:lnTo>
                  <a:close/>
                </a:path>
              </a:pathLst>
            </a:custGeom>
            <a:solidFill>
              <a:srgbClr val="365C7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3090035" y="2870742"/>
              <a:ext cx="2239221" cy="990946"/>
            </a:xfrm>
            <a:custGeom>
              <a:avLst/>
              <a:gdLst/>
              <a:ahLst/>
              <a:cxnLst/>
              <a:rect l="l" t="t" r="r" b="b"/>
              <a:pathLst>
                <a:path w="2239221" h="990946">
                  <a:moveTo>
                    <a:pt x="1650609" y="250473"/>
                  </a:moveTo>
                  <a:lnTo>
                    <a:pt x="1662661" y="259204"/>
                  </a:lnTo>
                  <a:lnTo>
                    <a:pt x="1700314" y="247596"/>
                  </a:lnTo>
                  <a:lnTo>
                    <a:pt x="1700187" y="231705"/>
                  </a:lnTo>
                  <a:lnTo>
                    <a:pt x="1744505" y="234171"/>
                  </a:lnTo>
                  <a:lnTo>
                    <a:pt x="1780207" y="255901"/>
                  </a:lnTo>
                  <a:lnTo>
                    <a:pt x="1845161" y="236359"/>
                  </a:lnTo>
                  <a:lnTo>
                    <a:pt x="1829889" y="254333"/>
                  </a:lnTo>
                  <a:lnTo>
                    <a:pt x="1840556" y="268306"/>
                  </a:lnTo>
                  <a:lnTo>
                    <a:pt x="1895976" y="280016"/>
                  </a:lnTo>
                  <a:lnTo>
                    <a:pt x="2039500" y="225048"/>
                  </a:lnTo>
                  <a:lnTo>
                    <a:pt x="2065407" y="244220"/>
                  </a:lnTo>
                  <a:lnTo>
                    <a:pt x="2031290" y="277154"/>
                  </a:lnTo>
                  <a:lnTo>
                    <a:pt x="2036733" y="293006"/>
                  </a:lnTo>
                  <a:lnTo>
                    <a:pt x="2112117" y="271020"/>
                  </a:lnTo>
                  <a:lnTo>
                    <a:pt x="2126593" y="306673"/>
                  </a:lnTo>
                  <a:lnTo>
                    <a:pt x="2206558" y="290163"/>
                  </a:lnTo>
                  <a:lnTo>
                    <a:pt x="2229151" y="298566"/>
                  </a:lnTo>
                  <a:lnTo>
                    <a:pt x="2220612" y="324134"/>
                  </a:lnTo>
                  <a:lnTo>
                    <a:pt x="2239221" y="345204"/>
                  </a:lnTo>
                  <a:lnTo>
                    <a:pt x="2107705" y="397968"/>
                  </a:lnTo>
                  <a:lnTo>
                    <a:pt x="2141811" y="436083"/>
                  </a:lnTo>
                  <a:lnTo>
                    <a:pt x="2073694" y="473676"/>
                  </a:lnTo>
                  <a:lnTo>
                    <a:pt x="2083010" y="497424"/>
                  </a:lnTo>
                  <a:lnTo>
                    <a:pt x="2012568" y="534973"/>
                  </a:lnTo>
                  <a:lnTo>
                    <a:pt x="1990047" y="566436"/>
                  </a:lnTo>
                  <a:lnTo>
                    <a:pt x="2012258" y="597717"/>
                  </a:lnTo>
                  <a:lnTo>
                    <a:pt x="2066291" y="595817"/>
                  </a:lnTo>
                  <a:lnTo>
                    <a:pt x="2108401" y="633426"/>
                  </a:lnTo>
                  <a:lnTo>
                    <a:pt x="1912565" y="679426"/>
                  </a:lnTo>
                  <a:lnTo>
                    <a:pt x="1847705" y="666195"/>
                  </a:lnTo>
                  <a:lnTo>
                    <a:pt x="1814144" y="638184"/>
                  </a:lnTo>
                  <a:lnTo>
                    <a:pt x="1793576" y="643094"/>
                  </a:lnTo>
                  <a:lnTo>
                    <a:pt x="1770554" y="654599"/>
                  </a:lnTo>
                  <a:lnTo>
                    <a:pt x="1797263" y="658889"/>
                  </a:lnTo>
                  <a:lnTo>
                    <a:pt x="1810785" y="684282"/>
                  </a:lnTo>
                  <a:lnTo>
                    <a:pt x="1753728" y="719608"/>
                  </a:lnTo>
                  <a:lnTo>
                    <a:pt x="1789197" y="742716"/>
                  </a:lnTo>
                  <a:lnTo>
                    <a:pt x="1758503" y="776209"/>
                  </a:lnTo>
                  <a:lnTo>
                    <a:pt x="1608487" y="778604"/>
                  </a:lnTo>
                  <a:lnTo>
                    <a:pt x="1581227" y="799001"/>
                  </a:lnTo>
                  <a:lnTo>
                    <a:pt x="1599370" y="822306"/>
                  </a:lnTo>
                  <a:lnTo>
                    <a:pt x="1591202" y="830174"/>
                  </a:lnTo>
                  <a:lnTo>
                    <a:pt x="1379225" y="913660"/>
                  </a:lnTo>
                  <a:lnTo>
                    <a:pt x="1295810" y="990494"/>
                  </a:lnTo>
                  <a:lnTo>
                    <a:pt x="1249101" y="990946"/>
                  </a:lnTo>
                  <a:lnTo>
                    <a:pt x="1222611" y="973854"/>
                  </a:lnTo>
                  <a:lnTo>
                    <a:pt x="1234273" y="957837"/>
                  </a:lnTo>
                  <a:lnTo>
                    <a:pt x="1213986" y="956223"/>
                  </a:lnTo>
                  <a:lnTo>
                    <a:pt x="1205896" y="938929"/>
                  </a:lnTo>
                  <a:lnTo>
                    <a:pt x="1220539" y="928380"/>
                  </a:lnTo>
                  <a:lnTo>
                    <a:pt x="1197910" y="909869"/>
                  </a:lnTo>
                  <a:lnTo>
                    <a:pt x="1171588" y="915031"/>
                  </a:lnTo>
                  <a:lnTo>
                    <a:pt x="1203408" y="900466"/>
                  </a:lnTo>
                  <a:lnTo>
                    <a:pt x="1196833" y="890814"/>
                  </a:lnTo>
                  <a:lnTo>
                    <a:pt x="1160181" y="893937"/>
                  </a:lnTo>
                  <a:lnTo>
                    <a:pt x="1135989" y="878821"/>
                  </a:lnTo>
                  <a:lnTo>
                    <a:pt x="1106496" y="889266"/>
                  </a:lnTo>
                  <a:lnTo>
                    <a:pt x="1107810" y="906329"/>
                  </a:lnTo>
                  <a:lnTo>
                    <a:pt x="1036190" y="929684"/>
                  </a:lnTo>
                  <a:lnTo>
                    <a:pt x="1001848" y="866285"/>
                  </a:lnTo>
                  <a:lnTo>
                    <a:pt x="944182" y="844360"/>
                  </a:lnTo>
                  <a:lnTo>
                    <a:pt x="838069" y="860888"/>
                  </a:lnTo>
                  <a:lnTo>
                    <a:pt x="791145" y="827843"/>
                  </a:lnTo>
                  <a:lnTo>
                    <a:pt x="706019" y="839916"/>
                  </a:lnTo>
                  <a:lnTo>
                    <a:pt x="660775" y="814599"/>
                  </a:lnTo>
                  <a:lnTo>
                    <a:pt x="514639" y="850518"/>
                  </a:lnTo>
                  <a:lnTo>
                    <a:pt x="468657" y="838741"/>
                  </a:lnTo>
                  <a:lnTo>
                    <a:pt x="372907" y="847659"/>
                  </a:lnTo>
                  <a:lnTo>
                    <a:pt x="371341" y="831880"/>
                  </a:lnTo>
                  <a:lnTo>
                    <a:pt x="346420" y="824512"/>
                  </a:lnTo>
                  <a:lnTo>
                    <a:pt x="98725" y="876907"/>
                  </a:lnTo>
                  <a:lnTo>
                    <a:pt x="82858" y="867432"/>
                  </a:lnTo>
                  <a:lnTo>
                    <a:pt x="90596" y="822389"/>
                  </a:lnTo>
                  <a:lnTo>
                    <a:pt x="145195" y="807433"/>
                  </a:lnTo>
                  <a:lnTo>
                    <a:pt x="121873" y="779064"/>
                  </a:lnTo>
                  <a:lnTo>
                    <a:pt x="46364" y="793377"/>
                  </a:lnTo>
                  <a:lnTo>
                    <a:pt x="0" y="777704"/>
                  </a:lnTo>
                  <a:lnTo>
                    <a:pt x="62592" y="764799"/>
                  </a:lnTo>
                  <a:lnTo>
                    <a:pt x="108842" y="729511"/>
                  </a:lnTo>
                  <a:lnTo>
                    <a:pt x="118255" y="703896"/>
                  </a:lnTo>
                  <a:lnTo>
                    <a:pt x="121026" y="682412"/>
                  </a:lnTo>
                  <a:lnTo>
                    <a:pt x="101473" y="671024"/>
                  </a:lnTo>
                  <a:lnTo>
                    <a:pt x="23664" y="663180"/>
                  </a:lnTo>
                  <a:lnTo>
                    <a:pt x="52574" y="629351"/>
                  </a:lnTo>
                  <a:lnTo>
                    <a:pt x="14936" y="583742"/>
                  </a:lnTo>
                  <a:lnTo>
                    <a:pt x="51761" y="559059"/>
                  </a:lnTo>
                  <a:lnTo>
                    <a:pt x="37979" y="537288"/>
                  </a:lnTo>
                  <a:lnTo>
                    <a:pt x="97470" y="529680"/>
                  </a:lnTo>
                  <a:lnTo>
                    <a:pt x="111090" y="499115"/>
                  </a:lnTo>
                  <a:lnTo>
                    <a:pt x="177675" y="492278"/>
                  </a:lnTo>
                  <a:lnTo>
                    <a:pt x="278841" y="431823"/>
                  </a:lnTo>
                  <a:lnTo>
                    <a:pt x="420749" y="415184"/>
                  </a:lnTo>
                  <a:lnTo>
                    <a:pt x="402007" y="368965"/>
                  </a:lnTo>
                  <a:lnTo>
                    <a:pt x="453120" y="340956"/>
                  </a:lnTo>
                  <a:lnTo>
                    <a:pt x="425708" y="339380"/>
                  </a:lnTo>
                  <a:lnTo>
                    <a:pt x="428844" y="327159"/>
                  </a:lnTo>
                  <a:lnTo>
                    <a:pt x="464733" y="332594"/>
                  </a:lnTo>
                  <a:lnTo>
                    <a:pt x="482190" y="308565"/>
                  </a:lnTo>
                  <a:lnTo>
                    <a:pt x="468230" y="299353"/>
                  </a:lnTo>
                  <a:lnTo>
                    <a:pt x="486759" y="263247"/>
                  </a:lnTo>
                  <a:lnTo>
                    <a:pt x="549848" y="260891"/>
                  </a:lnTo>
                  <a:lnTo>
                    <a:pt x="632710" y="183071"/>
                  </a:lnTo>
                  <a:lnTo>
                    <a:pt x="701797" y="173685"/>
                  </a:lnTo>
                  <a:lnTo>
                    <a:pt x="670444" y="149262"/>
                  </a:lnTo>
                  <a:lnTo>
                    <a:pt x="689828" y="123431"/>
                  </a:lnTo>
                  <a:lnTo>
                    <a:pt x="657769" y="117023"/>
                  </a:lnTo>
                  <a:lnTo>
                    <a:pt x="697809" y="100511"/>
                  </a:lnTo>
                  <a:lnTo>
                    <a:pt x="672691" y="74290"/>
                  </a:lnTo>
                  <a:lnTo>
                    <a:pt x="793597" y="0"/>
                  </a:lnTo>
                  <a:lnTo>
                    <a:pt x="815701" y="6983"/>
                  </a:lnTo>
                  <a:lnTo>
                    <a:pt x="832902" y="50851"/>
                  </a:lnTo>
                  <a:lnTo>
                    <a:pt x="970988" y="29478"/>
                  </a:lnTo>
                  <a:lnTo>
                    <a:pt x="984093" y="61731"/>
                  </a:lnTo>
                  <a:lnTo>
                    <a:pt x="1017416" y="62195"/>
                  </a:lnTo>
                  <a:lnTo>
                    <a:pt x="1037587" y="96180"/>
                  </a:lnTo>
                  <a:lnTo>
                    <a:pt x="1086526" y="100214"/>
                  </a:lnTo>
                  <a:lnTo>
                    <a:pt x="997456" y="155480"/>
                  </a:lnTo>
                  <a:lnTo>
                    <a:pt x="1036814" y="171437"/>
                  </a:lnTo>
                  <a:lnTo>
                    <a:pt x="1210750" y="158309"/>
                  </a:lnTo>
                  <a:lnTo>
                    <a:pt x="1264260" y="109417"/>
                  </a:lnTo>
                  <a:lnTo>
                    <a:pt x="1273271" y="114507"/>
                  </a:lnTo>
                  <a:lnTo>
                    <a:pt x="1263512" y="131567"/>
                  </a:lnTo>
                  <a:lnTo>
                    <a:pt x="1283986" y="137689"/>
                  </a:lnTo>
                  <a:lnTo>
                    <a:pt x="1397961" y="125885"/>
                  </a:lnTo>
                  <a:lnTo>
                    <a:pt x="1390077" y="174718"/>
                  </a:lnTo>
                  <a:lnTo>
                    <a:pt x="1368064" y="195320"/>
                  </a:lnTo>
                  <a:lnTo>
                    <a:pt x="1386012" y="203525"/>
                  </a:lnTo>
                  <a:lnTo>
                    <a:pt x="1378009" y="221442"/>
                  </a:lnTo>
                  <a:lnTo>
                    <a:pt x="1344544" y="254344"/>
                  </a:lnTo>
                  <a:lnTo>
                    <a:pt x="1354750" y="259508"/>
                  </a:lnTo>
                  <a:lnTo>
                    <a:pt x="1347850" y="278070"/>
                  </a:lnTo>
                  <a:lnTo>
                    <a:pt x="1299392" y="304542"/>
                  </a:lnTo>
                  <a:lnTo>
                    <a:pt x="1293571" y="337404"/>
                  </a:lnTo>
                  <a:lnTo>
                    <a:pt x="1374643" y="348662"/>
                  </a:lnTo>
                  <a:lnTo>
                    <a:pt x="1447215" y="326514"/>
                  </a:lnTo>
                  <a:lnTo>
                    <a:pt x="1473784" y="333219"/>
                  </a:lnTo>
                  <a:lnTo>
                    <a:pt x="1542794" y="297187"/>
                  </a:lnTo>
                  <a:lnTo>
                    <a:pt x="1617766" y="280215"/>
                  </a:lnTo>
                  <a:lnTo>
                    <a:pt x="1606994" y="266010"/>
                  </a:lnTo>
                  <a:lnTo>
                    <a:pt x="1634945" y="246990"/>
                  </a:lnTo>
                  <a:close/>
                </a:path>
              </a:pathLst>
            </a:custGeom>
            <a:solidFill>
              <a:srgbClr val="365C7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090035" y="2825022"/>
              <a:ext cx="2239221" cy="990946"/>
            </a:xfrm>
            <a:custGeom>
              <a:avLst/>
              <a:gdLst/>
              <a:ahLst/>
              <a:cxnLst/>
              <a:rect l="l" t="t" r="r" b="b"/>
              <a:pathLst>
                <a:path w="2239221" h="990946">
                  <a:moveTo>
                    <a:pt x="1650609" y="250473"/>
                  </a:moveTo>
                  <a:lnTo>
                    <a:pt x="1662661" y="259204"/>
                  </a:lnTo>
                  <a:lnTo>
                    <a:pt x="1700314" y="247596"/>
                  </a:lnTo>
                  <a:lnTo>
                    <a:pt x="1700187" y="231705"/>
                  </a:lnTo>
                  <a:lnTo>
                    <a:pt x="1744505" y="234171"/>
                  </a:lnTo>
                  <a:lnTo>
                    <a:pt x="1780207" y="255901"/>
                  </a:lnTo>
                  <a:lnTo>
                    <a:pt x="1845161" y="236359"/>
                  </a:lnTo>
                  <a:lnTo>
                    <a:pt x="1829889" y="254333"/>
                  </a:lnTo>
                  <a:lnTo>
                    <a:pt x="1840556" y="268306"/>
                  </a:lnTo>
                  <a:lnTo>
                    <a:pt x="1895976" y="280016"/>
                  </a:lnTo>
                  <a:lnTo>
                    <a:pt x="2039500" y="225048"/>
                  </a:lnTo>
                  <a:lnTo>
                    <a:pt x="2065407" y="244220"/>
                  </a:lnTo>
                  <a:lnTo>
                    <a:pt x="2031290" y="277154"/>
                  </a:lnTo>
                  <a:lnTo>
                    <a:pt x="2036733" y="293006"/>
                  </a:lnTo>
                  <a:lnTo>
                    <a:pt x="2112117" y="271020"/>
                  </a:lnTo>
                  <a:lnTo>
                    <a:pt x="2126593" y="306673"/>
                  </a:lnTo>
                  <a:lnTo>
                    <a:pt x="2206558" y="290163"/>
                  </a:lnTo>
                  <a:lnTo>
                    <a:pt x="2229151" y="298566"/>
                  </a:lnTo>
                  <a:lnTo>
                    <a:pt x="2220612" y="324134"/>
                  </a:lnTo>
                  <a:lnTo>
                    <a:pt x="2239221" y="345204"/>
                  </a:lnTo>
                  <a:lnTo>
                    <a:pt x="2107705" y="397968"/>
                  </a:lnTo>
                  <a:lnTo>
                    <a:pt x="2141811" y="436083"/>
                  </a:lnTo>
                  <a:lnTo>
                    <a:pt x="2073694" y="473676"/>
                  </a:lnTo>
                  <a:lnTo>
                    <a:pt x="2083010" y="497424"/>
                  </a:lnTo>
                  <a:lnTo>
                    <a:pt x="2012568" y="534973"/>
                  </a:lnTo>
                  <a:lnTo>
                    <a:pt x="1990047" y="566436"/>
                  </a:lnTo>
                  <a:lnTo>
                    <a:pt x="2012258" y="597717"/>
                  </a:lnTo>
                  <a:lnTo>
                    <a:pt x="2066291" y="595817"/>
                  </a:lnTo>
                  <a:lnTo>
                    <a:pt x="2108401" y="633426"/>
                  </a:lnTo>
                  <a:lnTo>
                    <a:pt x="1912565" y="679426"/>
                  </a:lnTo>
                  <a:lnTo>
                    <a:pt x="1847705" y="666195"/>
                  </a:lnTo>
                  <a:lnTo>
                    <a:pt x="1814144" y="638184"/>
                  </a:lnTo>
                  <a:lnTo>
                    <a:pt x="1793576" y="643094"/>
                  </a:lnTo>
                  <a:lnTo>
                    <a:pt x="1770554" y="654599"/>
                  </a:lnTo>
                  <a:lnTo>
                    <a:pt x="1797263" y="658889"/>
                  </a:lnTo>
                  <a:lnTo>
                    <a:pt x="1810785" y="684282"/>
                  </a:lnTo>
                  <a:lnTo>
                    <a:pt x="1753728" y="719608"/>
                  </a:lnTo>
                  <a:lnTo>
                    <a:pt x="1789197" y="742716"/>
                  </a:lnTo>
                  <a:lnTo>
                    <a:pt x="1758503" y="776209"/>
                  </a:lnTo>
                  <a:lnTo>
                    <a:pt x="1608487" y="778604"/>
                  </a:lnTo>
                  <a:lnTo>
                    <a:pt x="1581227" y="799001"/>
                  </a:lnTo>
                  <a:lnTo>
                    <a:pt x="1599370" y="822306"/>
                  </a:lnTo>
                  <a:lnTo>
                    <a:pt x="1591202" y="830174"/>
                  </a:lnTo>
                  <a:lnTo>
                    <a:pt x="1379225" y="913660"/>
                  </a:lnTo>
                  <a:lnTo>
                    <a:pt x="1295810" y="990494"/>
                  </a:lnTo>
                  <a:lnTo>
                    <a:pt x="1249101" y="990946"/>
                  </a:lnTo>
                  <a:lnTo>
                    <a:pt x="1222611" y="973854"/>
                  </a:lnTo>
                  <a:lnTo>
                    <a:pt x="1234273" y="957837"/>
                  </a:lnTo>
                  <a:lnTo>
                    <a:pt x="1213986" y="956223"/>
                  </a:lnTo>
                  <a:lnTo>
                    <a:pt x="1205896" y="938929"/>
                  </a:lnTo>
                  <a:lnTo>
                    <a:pt x="1220539" y="928380"/>
                  </a:lnTo>
                  <a:lnTo>
                    <a:pt x="1197910" y="909869"/>
                  </a:lnTo>
                  <a:lnTo>
                    <a:pt x="1171588" y="915031"/>
                  </a:lnTo>
                  <a:lnTo>
                    <a:pt x="1203408" y="900466"/>
                  </a:lnTo>
                  <a:lnTo>
                    <a:pt x="1196833" y="890814"/>
                  </a:lnTo>
                  <a:lnTo>
                    <a:pt x="1160181" y="893937"/>
                  </a:lnTo>
                  <a:lnTo>
                    <a:pt x="1135989" y="878821"/>
                  </a:lnTo>
                  <a:lnTo>
                    <a:pt x="1106496" y="889266"/>
                  </a:lnTo>
                  <a:lnTo>
                    <a:pt x="1107810" y="906329"/>
                  </a:lnTo>
                  <a:lnTo>
                    <a:pt x="1036190" y="929684"/>
                  </a:lnTo>
                  <a:lnTo>
                    <a:pt x="1001848" y="866285"/>
                  </a:lnTo>
                  <a:lnTo>
                    <a:pt x="944182" y="844360"/>
                  </a:lnTo>
                  <a:lnTo>
                    <a:pt x="838069" y="860888"/>
                  </a:lnTo>
                  <a:lnTo>
                    <a:pt x="791145" y="827843"/>
                  </a:lnTo>
                  <a:lnTo>
                    <a:pt x="706019" y="839916"/>
                  </a:lnTo>
                  <a:lnTo>
                    <a:pt x="660775" y="814599"/>
                  </a:lnTo>
                  <a:lnTo>
                    <a:pt x="514639" y="850518"/>
                  </a:lnTo>
                  <a:lnTo>
                    <a:pt x="468657" y="838741"/>
                  </a:lnTo>
                  <a:lnTo>
                    <a:pt x="372907" y="847659"/>
                  </a:lnTo>
                  <a:lnTo>
                    <a:pt x="371341" y="831880"/>
                  </a:lnTo>
                  <a:lnTo>
                    <a:pt x="346420" y="824512"/>
                  </a:lnTo>
                  <a:lnTo>
                    <a:pt x="98725" y="876907"/>
                  </a:lnTo>
                  <a:lnTo>
                    <a:pt x="82858" y="867432"/>
                  </a:lnTo>
                  <a:lnTo>
                    <a:pt x="90596" y="822389"/>
                  </a:lnTo>
                  <a:lnTo>
                    <a:pt x="145195" y="807433"/>
                  </a:lnTo>
                  <a:lnTo>
                    <a:pt x="121873" y="779064"/>
                  </a:lnTo>
                  <a:lnTo>
                    <a:pt x="46364" y="793377"/>
                  </a:lnTo>
                  <a:lnTo>
                    <a:pt x="0" y="777704"/>
                  </a:lnTo>
                  <a:lnTo>
                    <a:pt x="62592" y="764799"/>
                  </a:lnTo>
                  <a:lnTo>
                    <a:pt x="108842" y="729511"/>
                  </a:lnTo>
                  <a:lnTo>
                    <a:pt x="118255" y="703896"/>
                  </a:lnTo>
                  <a:lnTo>
                    <a:pt x="121026" y="682412"/>
                  </a:lnTo>
                  <a:lnTo>
                    <a:pt x="101473" y="671024"/>
                  </a:lnTo>
                  <a:lnTo>
                    <a:pt x="23664" y="663180"/>
                  </a:lnTo>
                  <a:lnTo>
                    <a:pt x="52574" y="629351"/>
                  </a:lnTo>
                  <a:lnTo>
                    <a:pt x="14936" y="583742"/>
                  </a:lnTo>
                  <a:lnTo>
                    <a:pt x="51761" y="559059"/>
                  </a:lnTo>
                  <a:lnTo>
                    <a:pt x="37979" y="537288"/>
                  </a:lnTo>
                  <a:lnTo>
                    <a:pt x="97470" y="529680"/>
                  </a:lnTo>
                  <a:lnTo>
                    <a:pt x="111090" y="499115"/>
                  </a:lnTo>
                  <a:lnTo>
                    <a:pt x="177675" y="492278"/>
                  </a:lnTo>
                  <a:lnTo>
                    <a:pt x="278841" y="431823"/>
                  </a:lnTo>
                  <a:lnTo>
                    <a:pt x="420749" y="415184"/>
                  </a:lnTo>
                  <a:lnTo>
                    <a:pt x="402007" y="368965"/>
                  </a:lnTo>
                  <a:lnTo>
                    <a:pt x="453120" y="340956"/>
                  </a:lnTo>
                  <a:lnTo>
                    <a:pt x="425708" y="339380"/>
                  </a:lnTo>
                  <a:lnTo>
                    <a:pt x="428844" y="327159"/>
                  </a:lnTo>
                  <a:lnTo>
                    <a:pt x="464733" y="332594"/>
                  </a:lnTo>
                  <a:lnTo>
                    <a:pt x="482190" y="308565"/>
                  </a:lnTo>
                  <a:lnTo>
                    <a:pt x="468230" y="299353"/>
                  </a:lnTo>
                  <a:lnTo>
                    <a:pt x="486759" y="263247"/>
                  </a:lnTo>
                  <a:lnTo>
                    <a:pt x="549848" y="260891"/>
                  </a:lnTo>
                  <a:lnTo>
                    <a:pt x="632710" y="183071"/>
                  </a:lnTo>
                  <a:lnTo>
                    <a:pt x="701797" y="173685"/>
                  </a:lnTo>
                  <a:lnTo>
                    <a:pt x="670444" y="149262"/>
                  </a:lnTo>
                  <a:lnTo>
                    <a:pt x="689828" y="123431"/>
                  </a:lnTo>
                  <a:lnTo>
                    <a:pt x="657769" y="117023"/>
                  </a:lnTo>
                  <a:lnTo>
                    <a:pt x="697809" y="100511"/>
                  </a:lnTo>
                  <a:lnTo>
                    <a:pt x="672691" y="74290"/>
                  </a:lnTo>
                  <a:lnTo>
                    <a:pt x="793597" y="0"/>
                  </a:lnTo>
                  <a:lnTo>
                    <a:pt x="815701" y="6983"/>
                  </a:lnTo>
                  <a:lnTo>
                    <a:pt x="832902" y="50851"/>
                  </a:lnTo>
                  <a:lnTo>
                    <a:pt x="970988" y="29478"/>
                  </a:lnTo>
                  <a:lnTo>
                    <a:pt x="984093" y="61731"/>
                  </a:lnTo>
                  <a:lnTo>
                    <a:pt x="1017416" y="62195"/>
                  </a:lnTo>
                  <a:lnTo>
                    <a:pt x="1037587" y="96180"/>
                  </a:lnTo>
                  <a:lnTo>
                    <a:pt x="1086526" y="100214"/>
                  </a:lnTo>
                  <a:lnTo>
                    <a:pt x="997456" y="155480"/>
                  </a:lnTo>
                  <a:lnTo>
                    <a:pt x="1036814" y="171437"/>
                  </a:lnTo>
                  <a:lnTo>
                    <a:pt x="1210750" y="158309"/>
                  </a:lnTo>
                  <a:lnTo>
                    <a:pt x="1264260" y="109417"/>
                  </a:lnTo>
                  <a:lnTo>
                    <a:pt x="1273271" y="114507"/>
                  </a:lnTo>
                  <a:lnTo>
                    <a:pt x="1263512" y="131567"/>
                  </a:lnTo>
                  <a:lnTo>
                    <a:pt x="1283986" y="137689"/>
                  </a:lnTo>
                  <a:lnTo>
                    <a:pt x="1397961" y="125885"/>
                  </a:lnTo>
                  <a:lnTo>
                    <a:pt x="1390077" y="174718"/>
                  </a:lnTo>
                  <a:lnTo>
                    <a:pt x="1368064" y="195320"/>
                  </a:lnTo>
                  <a:lnTo>
                    <a:pt x="1386012" y="203525"/>
                  </a:lnTo>
                  <a:lnTo>
                    <a:pt x="1378009" y="221442"/>
                  </a:lnTo>
                  <a:lnTo>
                    <a:pt x="1344544" y="254344"/>
                  </a:lnTo>
                  <a:lnTo>
                    <a:pt x="1354750" y="259508"/>
                  </a:lnTo>
                  <a:lnTo>
                    <a:pt x="1347850" y="278070"/>
                  </a:lnTo>
                  <a:lnTo>
                    <a:pt x="1299392" y="304542"/>
                  </a:lnTo>
                  <a:lnTo>
                    <a:pt x="1293571" y="337404"/>
                  </a:lnTo>
                  <a:lnTo>
                    <a:pt x="1374643" y="348662"/>
                  </a:lnTo>
                  <a:lnTo>
                    <a:pt x="1447215" y="326514"/>
                  </a:lnTo>
                  <a:lnTo>
                    <a:pt x="1473784" y="333219"/>
                  </a:lnTo>
                  <a:lnTo>
                    <a:pt x="1542794" y="297187"/>
                  </a:lnTo>
                  <a:lnTo>
                    <a:pt x="1617766" y="280215"/>
                  </a:lnTo>
                  <a:lnTo>
                    <a:pt x="1606994" y="266010"/>
                  </a:lnTo>
                  <a:lnTo>
                    <a:pt x="1634945" y="246990"/>
                  </a:lnTo>
                  <a:close/>
                </a:path>
              </a:pathLst>
            </a:custGeom>
            <a:solidFill>
              <a:srgbClr val="365C7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090035" y="2779302"/>
              <a:ext cx="2239221" cy="990946"/>
            </a:xfrm>
            <a:custGeom>
              <a:avLst/>
              <a:gdLst/>
              <a:ahLst/>
              <a:cxnLst/>
              <a:rect l="l" t="t" r="r" b="b"/>
              <a:pathLst>
                <a:path w="2239221" h="990946">
                  <a:moveTo>
                    <a:pt x="1650609" y="250473"/>
                  </a:moveTo>
                  <a:lnTo>
                    <a:pt x="1662661" y="259204"/>
                  </a:lnTo>
                  <a:lnTo>
                    <a:pt x="1700314" y="247596"/>
                  </a:lnTo>
                  <a:lnTo>
                    <a:pt x="1700187" y="231705"/>
                  </a:lnTo>
                  <a:lnTo>
                    <a:pt x="1744505" y="234171"/>
                  </a:lnTo>
                  <a:lnTo>
                    <a:pt x="1780207" y="255901"/>
                  </a:lnTo>
                  <a:lnTo>
                    <a:pt x="1845161" y="236359"/>
                  </a:lnTo>
                  <a:lnTo>
                    <a:pt x="1829889" y="254333"/>
                  </a:lnTo>
                  <a:lnTo>
                    <a:pt x="1840556" y="268306"/>
                  </a:lnTo>
                  <a:lnTo>
                    <a:pt x="1895976" y="280016"/>
                  </a:lnTo>
                  <a:lnTo>
                    <a:pt x="2039500" y="225048"/>
                  </a:lnTo>
                  <a:lnTo>
                    <a:pt x="2065407" y="244220"/>
                  </a:lnTo>
                  <a:lnTo>
                    <a:pt x="2031290" y="277154"/>
                  </a:lnTo>
                  <a:lnTo>
                    <a:pt x="2036733" y="293006"/>
                  </a:lnTo>
                  <a:lnTo>
                    <a:pt x="2112117" y="271020"/>
                  </a:lnTo>
                  <a:lnTo>
                    <a:pt x="2126593" y="306673"/>
                  </a:lnTo>
                  <a:lnTo>
                    <a:pt x="2206558" y="290163"/>
                  </a:lnTo>
                  <a:lnTo>
                    <a:pt x="2229151" y="298566"/>
                  </a:lnTo>
                  <a:lnTo>
                    <a:pt x="2220612" y="324134"/>
                  </a:lnTo>
                  <a:lnTo>
                    <a:pt x="2239221" y="345204"/>
                  </a:lnTo>
                  <a:lnTo>
                    <a:pt x="2107705" y="397968"/>
                  </a:lnTo>
                  <a:lnTo>
                    <a:pt x="2141811" y="436083"/>
                  </a:lnTo>
                  <a:lnTo>
                    <a:pt x="2073694" y="473676"/>
                  </a:lnTo>
                  <a:lnTo>
                    <a:pt x="2083010" y="497424"/>
                  </a:lnTo>
                  <a:lnTo>
                    <a:pt x="2012568" y="534973"/>
                  </a:lnTo>
                  <a:lnTo>
                    <a:pt x="1990047" y="566436"/>
                  </a:lnTo>
                  <a:lnTo>
                    <a:pt x="2012258" y="597717"/>
                  </a:lnTo>
                  <a:lnTo>
                    <a:pt x="2066291" y="595817"/>
                  </a:lnTo>
                  <a:lnTo>
                    <a:pt x="2108401" y="633426"/>
                  </a:lnTo>
                  <a:lnTo>
                    <a:pt x="1912565" y="679426"/>
                  </a:lnTo>
                  <a:lnTo>
                    <a:pt x="1847705" y="666195"/>
                  </a:lnTo>
                  <a:lnTo>
                    <a:pt x="1814144" y="638184"/>
                  </a:lnTo>
                  <a:lnTo>
                    <a:pt x="1793576" y="643094"/>
                  </a:lnTo>
                  <a:lnTo>
                    <a:pt x="1770554" y="654599"/>
                  </a:lnTo>
                  <a:lnTo>
                    <a:pt x="1797263" y="658889"/>
                  </a:lnTo>
                  <a:lnTo>
                    <a:pt x="1810785" y="684282"/>
                  </a:lnTo>
                  <a:lnTo>
                    <a:pt x="1753728" y="719608"/>
                  </a:lnTo>
                  <a:lnTo>
                    <a:pt x="1789197" y="742716"/>
                  </a:lnTo>
                  <a:lnTo>
                    <a:pt x="1758503" y="776209"/>
                  </a:lnTo>
                  <a:lnTo>
                    <a:pt x="1608487" y="778604"/>
                  </a:lnTo>
                  <a:lnTo>
                    <a:pt x="1581227" y="799001"/>
                  </a:lnTo>
                  <a:lnTo>
                    <a:pt x="1599370" y="822306"/>
                  </a:lnTo>
                  <a:lnTo>
                    <a:pt x="1591202" y="830174"/>
                  </a:lnTo>
                  <a:lnTo>
                    <a:pt x="1379225" y="913660"/>
                  </a:lnTo>
                  <a:lnTo>
                    <a:pt x="1295810" y="990494"/>
                  </a:lnTo>
                  <a:lnTo>
                    <a:pt x="1249101" y="990946"/>
                  </a:lnTo>
                  <a:lnTo>
                    <a:pt x="1222611" y="973854"/>
                  </a:lnTo>
                  <a:lnTo>
                    <a:pt x="1234273" y="957837"/>
                  </a:lnTo>
                  <a:lnTo>
                    <a:pt x="1213986" y="956223"/>
                  </a:lnTo>
                  <a:lnTo>
                    <a:pt x="1205896" y="938929"/>
                  </a:lnTo>
                  <a:lnTo>
                    <a:pt x="1220539" y="928380"/>
                  </a:lnTo>
                  <a:lnTo>
                    <a:pt x="1197910" y="909869"/>
                  </a:lnTo>
                  <a:lnTo>
                    <a:pt x="1171588" y="915031"/>
                  </a:lnTo>
                  <a:lnTo>
                    <a:pt x="1203408" y="900466"/>
                  </a:lnTo>
                  <a:lnTo>
                    <a:pt x="1196833" y="890814"/>
                  </a:lnTo>
                  <a:lnTo>
                    <a:pt x="1160181" y="893937"/>
                  </a:lnTo>
                  <a:lnTo>
                    <a:pt x="1135989" y="878821"/>
                  </a:lnTo>
                  <a:lnTo>
                    <a:pt x="1106496" y="889266"/>
                  </a:lnTo>
                  <a:lnTo>
                    <a:pt x="1107810" y="906329"/>
                  </a:lnTo>
                  <a:lnTo>
                    <a:pt x="1036190" y="929684"/>
                  </a:lnTo>
                  <a:lnTo>
                    <a:pt x="1001848" y="866285"/>
                  </a:lnTo>
                  <a:lnTo>
                    <a:pt x="944182" y="844360"/>
                  </a:lnTo>
                  <a:lnTo>
                    <a:pt x="838069" y="860888"/>
                  </a:lnTo>
                  <a:lnTo>
                    <a:pt x="791145" y="827843"/>
                  </a:lnTo>
                  <a:lnTo>
                    <a:pt x="706019" y="839916"/>
                  </a:lnTo>
                  <a:lnTo>
                    <a:pt x="660775" y="814599"/>
                  </a:lnTo>
                  <a:lnTo>
                    <a:pt x="514639" y="850518"/>
                  </a:lnTo>
                  <a:lnTo>
                    <a:pt x="468657" y="838741"/>
                  </a:lnTo>
                  <a:lnTo>
                    <a:pt x="372907" y="847659"/>
                  </a:lnTo>
                  <a:lnTo>
                    <a:pt x="371341" y="831880"/>
                  </a:lnTo>
                  <a:lnTo>
                    <a:pt x="346420" y="824512"/>
                  </a:lnTo>
                  <a:lnTo>
                    <a:pt x="98725" y="876907"/>
                  </a:lnTo>
                  <a:lnTo>
                    <a:pt x="82858" y="867432"/>
                  </a:lnTo>
                  <a:lnTo>
                    <a:pt x="90596" y="822389"/>
                  </a:lnTo>
                  <a:lnTo>
                    <a:pt x="145195" y="807433"/>
                  </a:lnTo>
                  <a:lnTo>
                    <a:pt x="121873" y="779064"/>
                  </a:lnTo>
                  <a:lnTo>
                    <a:pt x="46364" y="793377"/>
                  </a:lnTo>
                  <a:lnTo>
                    <a:pt x="0" y="777704"/>
                  </a:lnTo>
                  <a:lnTo>
                    <a:pt x="62592" y="764799"/>
                  </a:lnTo>
                  <a:lnTo>
                    <a:pt x="108842" y="729511"/>
                  </a:lnTo>
                  <a:lnTo>
                    <a:pt x="118255" y="703896"/>
                  </a:lnTo>
                  <a:lnTo>
                    <a:pt x="121026" y="682412"/>
                  </a:lnTo>
                  <a:lnTo>
                    <a:pt x="101473" y="671024"/>
                  </a:lnTo>
                  <a:lnTo>
                    <a:pt x="23664" y="663180"/>
                  </a:lnTo>
                  <a:lnTo>
                    <a:pt x="52574" y="629351"/>
                  </a:lnTo>
                  <a:lnTo>
                    <a:pt x="14936" y="583742"/>
                  </a:lnTo>
                  <a:lnTo>
                    <a:pt x="51761" y="559059"/>
                  </a:lnTo>
                  <a:lnTo>
                    <a:pt x="37979" y="537288"/>
                  </a:lnTo>
                  <a:lnTo>
                    <a:pt x="97470" y="529680"/>
                  </a:lnTo>
                  <a:lnTo>
                    <a:pt x="111090" y="499115"/>
                  </a:lnTo>
                  <a:lnTo>
                    <a:pt x="177675" y="492278"/>
                  </a:lnTo>
                  <a:lnTo>
                    <a:pt x="278841" y="431823"/>
                  </a:lnTo>
                  <a:lnTo>
                    <a:pt x="420749" y="415184"/>
                  </a:lnTo>
                  <a:lnTo>
                    <a:pt x="402007" y="368965"/>
                  </a:lnTo>
                  <a:lnTo>
                    <a:pt x="453120" y="340956"/>
                  </a:lnTo>
                  <a:lnTo>
                    <a:pt x="425708" y="339380"/>
                  </a:lnTo>
                  <a:lnTo>
                    <a:pt x="428844" y="327159"/>
                  </a:lnTo>
                  <a:lnTo>
                    <a:pt x="464733" y="332594"/>
                  </a:lnTo>
                  <a:lnTo>
                    <a:pt x="482190" y="308565"/>
                  </a:lnTo>
                  <a:lnTo>
                    <a:pt x="468230" y="299353"/>
                  </a:lnTo>
                  <a:lnTo>
                    <a:pt x="486759" y="263247"/>
                  </a:lnTo>
                  <a:lnTo>
                    <a:pt x="549848" y="260891"/>
                  </a:lnTo>
                  <a:lnTo>
                    <a:pt x="632710" y="183071"/>
                  </a:lnTo>
                  <a:lnTo>
                    <a:pt x="701797" y="173685"/>
                  </a:lnTo>
                  <a:lnTo>
                    <a:pt x="670444" y="149262"/>
                  </a:lnTo>
                  <a:lnTo>
                    <a:pt x="689828" y="123431"/>
                  </a:lnTo>
                  <a:lnTo>
                    <a:pt x="657769" y="117023"/>
                  </a:lnTo>
                  <a:lnTo>
                    <a:pt x="697809" y="100511"/>
                  </a:lnTo>
                  <a:lnTo>
                    <a:pt x="672691" y="74290"/>
                  </a:lnTo>
                  <a:lnTo>
                    <a:pt x="793597" y="0"/>
                  </a:lnTo>
                  <a:lnTo>
                    <a:pt x="815701" y="6983"/>
                  </a:lnTo>
                  <a:lnTo>
                    <a:pt x="832902" y="50851"/>
                  </a:lnTo>
                  <a:lnTo>
                    <a:pt x="970988" y="29478"/>
                  </a:lnTo>
                  <a:lnTo>
                    <a:pt x="984093" y="61731"/>
                  </a:lnTo>
                  <a:lnTo>
                    <a:pt x="1017416" y="62195"/>
                  </a:lnTo>
                  <a:lnTo>
                    <a:pt x="1037587" y="96180"/>
                  </a:lnTo>
                  <a:lnTo>
                    <a:pt x="1086526" y="100214"/>
                  </a:lnTo>
                  <a:lnTo>
                    <a:pt x="997456" y="155480"/>
                  </a:lnTo>
                  <a:lnTo>
                    <a:pt x="1036814" y="171437"/>
                  </a:lnTo>
                  <a:lnTo>
                    <a:pt x="1210750" y="158309"/>
                  </a:lnTo>
                  <a:lnTo>
                    <a:pt x="1264260" y="109417"/>
                  </a:lnTo>
                  <a:lnTo>
                    <a:pt x="1273271" y="114507"/>
                  </a:lnTo>
                  <a:lnTo>
                    <a:pt x="1263512" y="131567"/>
                  </a:lnTo>
                  <a:lnTo>
                    <a:pt x="1283986" y="137689"/>
                  </a:lnTo>
                  <a:lnTo>
                    <a:pt x="1397961" y="125885"/>
                  </a:lnTo>
                  <a:lnTo>
                    <a:pt x="1390077" y="174718"/>
                  </a:lnTo>
                  <a:lnTo>
                    <a:pt x="1368064" y="195320"/>
                  </a:lnTo>
                  <a:lnTo>
                    <a:pt x="1386012" y="203525"/>
                  </a:lnTo>
                  <a:lnTo>
                    <a:pt x="1378009" y="221442"/>
                  </a:lnTo>
                  <a:lnTo>
                    <a:pt x="1344544" y="254344"/>
                  </a:lnTo>
                  <a:lnTo>
                    <a:pt x="1354750" y="259508"/>
                  </a:lnTo>
                  <a:lnTo>
                    <a:pt x="1347850" y="278070"/>
                  </a:lnTo>
                  <a:lnTo>
                    <a:pt x="1299392" y="304542"/>
                  </a:lnTo>
                  <a:lnTo>
                    <a:pt x="1293571" y="337404"/>
                  </a:lnTo>
                  <a:lnTo>
                    <a:pt x="1374643" y="348662"/>
                  </a:lnTo>
                  <a:lnTo>
                    <a:pt x="1447215" y="326514"/>
                  </a:lnTo>
                  <a:lnTo>
                    <a:pt x="1473784" y="333219"/>
                  </a:lnTo>
                  <a:lnTo>
                    <a:pt x="1542794" y="297187"/>
                  </a:lnTo>
                  <a:lnTo>
                    <a:pt x="1617766" y="280215"/>
                  </a:lnTo>
                  <a:lnTo>
                    <a:pt x="1606994" y="266010"/>
                  </a:lnTo>
                  <a:lnTo>
                    <a:pt x="1634945" y="246990"/>
                  </a:lnTo>
                  <a:close/>
                </a:path>
              </a:pathLst>
            </a:custGeom>
            <a:solidFill>
              <a:srgbClr val="63A8E2"/>
            </a:solidFill>
            <a:ln w="1270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067017" y="3383052"/>
            <a:ext cx="1168213" cy="833160"/>
            <a:chOff x="2067017" y="3383052"/>
            <a:chExt cx="1168213" cy="833160"/>
          </a:xfrm>
        </p:grpSpPr>
        <p:sp>
          <p:nvSpPr>
            <p:cNvPr id="18" name="Freeform 17"/>
            <p:cNvSpPr/>
            <p:nvPr/>
          </p:nvSpPr>
          <p:spPr>
            <a:xfrm>
              <a:off x="2067017" y="3520212"/>
              <a:ext cx="1168213" cy="696000"/>
            </a:xfrm>
            <a:custGeom>
              <a:avLst/>
              <a:gdLst/>
              <a:ahLst/>
              <a:cxnLst/>
              <a:rect l="l" t="t" r="r" b="b"/>
              <a:pathLst>
                <a:path w="1168213" h="696000">
                  <a:moveTo>
                    <a:pt x="1104688" y="235283"/>
                  </a:moveTo>
                  <a:lnTo>
                    <a:pt x="1050050" y="255070"/>
                  </a:lnTo>
                  <a:lnTo>
                    <a:pt x="1033149" y="276460"/>
                  </a:lnTo>
                  <a:lnTo>
                    <a:pt x="997991" y="258693"/>
                  </a:lnTo>
                  <a:lnTo>
                    <a:pt x="980131" y="262459"/>
                  </a:lnTo>
                  <a:lnTo>
                    <a:pt x="981300" y="275232"/>
                  </a:lnTo>
                  <a:lnTo>
                    <a:pt x="871816" y="276550"/>
                  </a:lnTo>
                  <a:lnTo>
                    <a:pt x="866560" y="298500"/>
                  </a:lnTo>
                  <a:lnTo>
                    <a:pt x="817094" y="332024"/>
                  </a:lnTo>
                  <a:lnTo>
                    <a:pt x="796344" y="328519"/>
                  </a:lnTo>
                  <a:lnTo>
                    <a:pt x="804368" y="310853"/>
                  </a:lnTo>
                  <a:lnTo>
                    <a:pt x="759635" y="295338"/>
                  </a:lnTo>
                  <a:lnTo>
                    <a:pt x="700852" y="305172"/>
                  </a:lnTo>
                  <a:lnTo>
                    <a:pt x="702999" y="337939"/>
                  </a:lnTo>
                  <a:lnTo>
                    <a:pt x="792952" y="356324"/>
                  </a:lnTo>
                  <a:lnTo>
                    <a:pt x="753115" y="373821"/>
                  </a:lnTo>
                  <a:lnTo>
                    <a:pt x="767987" y="395242"/>
                  </a:lnTo>
                  <a:lnTo>
                    <a:pt x="898064" y="332828"/>
                  </a:lnTo>
                  <a:lnTo>
                    <a:pt x="973519" y="319119"/>
                  </a:lnTo>
                  <a:lnTo>
                    <a:pt x="985090" y="332931"/>
                  </a:lnTo>
                  <a:lnTo>
                    <a:pt x="934235" y="354560"/>
                  </a:lnTo>
                  <a:lnTo>
                    <a:pt x="922703" y="378850"/>
                  </a:lnTo>
                  <a:lnTo>
                    <a:pt x="893862" y="374852"/>
                  </a:lnTo>
                  <a:lnTo>
                    <a:pt x="915014" y="381509"/>
                  </a:lnTo>
                  <a:lnTo>
                    <a:pt x="887081" y="420911"/>
                  </a:lnTo>
                  <a:lnTo>
                    <a:pt x="918399" y="438202"/>
                  </a:lnTo>
                  <a:lnTo>
                    <a:pt x="838487" y="467240"/>
                  </a:lnTo>
                  <a:lnTo>
                    <a:pt x="790366" y="459786"/>
                  </a:lnTo>
                  <a:lnTo>
                    <a:pt x="785812" y="447164"/>
                  </a:lnTo>
                  <a:lnTo>
                    <a:pt x="743534" y="479553"/>
                  </a:lnTo>
                  <a:lnTo>
                    <a:pt x="705388" y="479940"/>
                  </a:lnTo>
                  <a:lnTo>
                    <a:pt x="667884" y="528064"/>
                  </a:lnTo>
                  <a:lnTo>
                    <a:pt x="670761" y="561598"/>
                  </a:lnTo>
                  <a:lnTo>
                    <a:pt x="653138" y="575864"/>
                  </a:lnTo>
                  <a:lnTo>
                    <a:pt x="562843" y="597401"/>
                  </a:lnTo>
                  <a:lnTo>
                    <a:pt x="453137" y="601742"/>
                  </a:lnTo>
                  <a:lnTo>
                    <a:pt x="465176" y="616364"/>
                  </a:lnTo>
                  <a:lnTo>
                    <a:pt x="445690" y="626960"/>
                  </a:lnTo>
                  <a:lnTo>
                    <a:pt x="470774" y="634921"/>
                  </a:lnTo>
                  <a:lnTo>
                    <a:pt x="467036" y="643858"/>
                  </a:lnTo>
                  <a:lnTo>
                    <a:pt x="407601" y="660839"/>
                  </a:lnTo>
                  <a:lnTo>
                    <a:pt x="396390" y="679403"/>
                  </a:lnTo>
                  <a:lnTo>
                    <a:pt x="368557" y="672382"/>
                  </a:lnTo>
                  <a:lnTo>
                    <a:pt x="310373" y="696000"/>
                  </a:lnTo>
                  <a:lnTo>
                    <a:pt x="318812" y="676027"/>
                  </a:lnTo>
                  <a:lnTo>
                    <a:pt x="282562" y="678771"/>
                  </a:lnTo>
                  <a:lnTo>
                    <a:pt x="303574" y="650787"/>
                  </a:lnTo>
                  <a:lnTo>
                    <a:pt x="221702" y="657775"/>
                  </a:lnTo>
                  <a:lnTo>
                    <a:pt x="232257" y="633430"/>
                  </a:lnTo>
                  <a:lnTo>
                    <a:pt x="216986" y="604979"/>
                  </a:lnTo>
                  <a:lnTo>
                    <a:pt x="174758" y="618592"/>
                  </a:lnTo>
                  <a:lnTo>
                    <a:pt x="73216" y="582039"/>
                  </a:lnTo>
                  <a:lnTo>
                    <a:pt x="63773" y="565287"/>
                  </a:lnTo>
                  <a:lnTo>
                    <a:pt x="113167" y="525859"/>
                  </a:lnTo>
                  <a:lnTo>
                    <a:pt x="88723" y="500689"/>
                  </a:lnTo>
                  <a:lnTo>
                    <a:pt x="110288" y="476097"/>
                  </a:lnTo>
                  <a:lnTo>
                    <a:pt x="19265" y="489510"/>
                  </a:lnTo>
                  <a:lnTo>
                    <a:pt x="39033" y="448819"/>
                  </a:lnTo>
                  <a:lnTo>
                    <a:pt x="9902" y="429516"/>
                  </a:lnTo>
                  <a:lnTo>
                    <a:pt x="32639" y="394734"/>
                  </a:lnTo>
                  <a:lnTo>
                    <a:pt x="0" y="371535"/>
                  </a:lnTo>
                  <a:lnTo>
                    <a:pt x="37430" y="358604"/>
                  </a:lnTo>
                  <a:lnTo>
                    <a:pt x="50853" y="326521"/>
                  </a:lnTo>
                  <a:lnTo>
                    <a:pt x="73686" y="315218"/>
                  </a:lnTo>
                  <a:lnTo>
                    <a:pt x="118941" y="332483"/>
                  </a:lnTo>
                  <a:lnTo>
                    <a:pt x="109729" y="345092"/>
                  </a:lnTo>
                  <a:lnTo>
                    <a:pt x="126750" y="348200"/>
                  </a:lnTo>
                  <a:lnTo>
                    <a:pt x="230257" y="331561"/>
                  </a:lnTo>
                  <a:lnTo>
                    <a:pt x="236539" y="300325"/>
                  </a:lnTo>
                  <a:lnTo>
                    <a:pt x="294193" y="279686"/>
                  </a:lnTo>
                  <a:lnTo>
                    <a:pt x="316181" y="256192"/>
                  </a:lnTo>
                  <a:lnTo>
                    <a:pt x="382778" y="288080"/>
                  </a:lnTo>
                  <a:lnTo>
                    <a:pt x="511695" y="224210"/>
                  </a:lnTo>
                  <a:lnTo>
                    <a:pt x="556107" y="251426"/>
                  </a:lnTo>
                  <a:lnTo>
                    <a:pt x="588064" y="245734"/>
                  </a:lnTo>
                  <a:lnTo>
                    <a:pt x="665152" y="190921"/>
                  </a:lnTo>
                  <a:lnTo>
                    <a:pt x="649709" y="161909"/>
                  </a:lnTo>
                  <a:lnTo>
                    <a:pt x="664869" y="147357"/>
                  </a:lnTo>
                  <a:lnTo>
                    <a:pt x="837017" y="103345"/>
                  </a:lnTo>
                  <a:lnTo>
                    <a:pt x="880516" y="82092"/>
                  </a:lnTo>
                  <a:lnTo>
                    <a:pt x="897987" y="48643"/>
                  </a:lnTo>
                  <a:lnTo>
                    <a:pt x="980127" y="6963"/>
                  </a:lnTo>
                  <a:lnTo>
                    <a:pt x="1047280" y="0"/>
                  </a:lnTo>
                  <a:lnTo>
                    <a:pt x="1075592" y="25601"/>
                  </a:lnTo>
                  <a:lnTo>
                    <a:pt x="1046682" y="59430"/>
                  </a:lnTo>
                  <a:lnTo>
                    <a:pt x="1144044" y="78662"/>
                  </a:lnTo>
                  <a:lnTo>
                    <a:pt x="1131860" y="125761"/>
                  </a:lnTo>
                  <a:lnTo>
                    <a:pt x="1085610" y="161049"/>
                  </a:lnTo>
                  <a:lnTo>
                    <a:pt x="1023018" y="173954"/>
                  </a:lnTo>
                  <a:lnTo>
                    <a:pt x="1069382" y="189627"/>
                  </a:lnTo>
                  <a:lnTo>
                    <a:pt x="1144891" y="175314"/>
                  </a:lnTo>
                  <a:lnTo>
                    <a:pt x="1168213" y="203683"/>
                  </a:lnTo>
                  <a:lnTo>
                    <a:pt x="1113614" y="218639"/>
                  </a:lnTo>
                  <a:close/>
                </a:path>
              </a:pathLst>
            </a:custGeom>
            <a:solidFill>
              <a:srgbClr val="2144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2067017" y="3474492"/>
              <a:ext cx="1168213" cy="696000"/>
            </a:xfrm>
            <a:custGeom>
              <a:avLst/>
              <a:gdLst/>
              <a:ahLst/>
              <a:cxnLst/>
              <a:rect l="l" t="t" r="r" b="b"/>
              <a:pathLst>
                <a:path w="1168213" h="696000">
                  <a:moveTo>
                    <a:pt x="1104688" y="235283"/>
                  </a:moveTo>
                  <a:lnTo>
                    <a:pt x="1050050" y="255070"/>
                  </a:lnTo>
                  <a:lnTo>
                    <a:pt x="1033149" y="276460"/>
                  </a:lnTo>
                  <a:lnTo>
                    <a:pt x="997991" y="258693"/>
                  </a:lnTo>
                  <a:lnTo>
                    <a:pt x="980131" y="262459"/>
                  </a:lnTo>
                  <a:lnTo>
                    <a:pt x="981300" y="275232"/>
                  </a:lnTo>
                  <a:lnTo>
                    <a:pt x="871816" y="276550"/>
                  </a:lnTo>
                  <a:lnTo>
                    <a:pt x="866560" y="298500"/>
                  </a:lnTo>
                  <a:lnTo>
                    <a:pt x="817094" y="332024"/>
                  </a:lnTo>
                  <a:lnTo>
                    <a:pt x="796344" y="328519"/>
                  </a:lnTo>
                  <a:lnTo>
                    <a:pt x="804368" y="310853"/>
                  </a:lnTo>
                  <a:lnTo>
                    <a:pt x="759635" y="295338"/>
                  </a:lnTo>
                  <a:lnTo>
                    <a:pt x="700852" y="305172"/>
                  </a:lnTo>
                  <a:lnTo>
                    <a:pt x="702999" y="337939"/>
                  </a:lnTo>
                  <a:lnTo>
                    <a:pt x="792952" y="356324"/>
                  </a:lnTo>
                  <a:lnTo>
                    <a:pt x="753115" y="373821"/>
                  </a:lnTo>
                  <a:lnTo>
                    <a:pt x="767987" y="395242"/>
                  </a:lnTo>
                  <a:lnTo>
                    <a:pt x="898064" y="332828"/>
                  </a:lnTo>
                  <a:lnTo>
                    <a:pt x="973519" y="319119"/>
                  </a:lnTo>
                  <a:lnTo>
                    <a:pt x="985090" y="332931"/>
                  </a:lnTo>
                  <a:lnTo>
                    <a:pt x="934235" y="354560"/>
                  </a:lnTo>
                  <a:lnTo>
                    <a:pt x="922703" y="378850"/>
                  </a:lnTo>
                  <a:lnTo>
                    <a:pt x="893862" y="374852"/>
                  </a:lnTo>
                  <a:lnTo>
                    <a:pt x="915014" y="381509"/>
                  </a:lnTo>
                  <a:lnTo>
                    <a:pt x="887081" y="420911"/>
                  </a:lnTo>
                  <a:lnTo>
                    <a:pt x="918399" y="438202"/>
                  </a:lnTo>
                  <a:lnTo>
                    <a:pt x="838487" y="467240"/>
                  </a:lnTo>
                  <a:lnTo>
                    <a:pt x="790366" y="459786"/>
                  </a:lnTo>
                  <a:lnTo>
                    <a:pt x="785812" y="447164"/>
                  </a:lnTo>
                  <a:lnTo>
                    <a:pt x="743534" y="479553"/>
                  </a:lnTo>
                  <a:lnTo>
                    <a:pt x="705388" y="479940"/>
                  </a:lnTo>
                  <a:lnTo>
                    <a:pt x="667884" y="528064"/>
                  </a:lnTo>
                  <a:lnTo>
                    <a:pt x="670761" y="561598"/>
                  </a:lnTo>
                  <a:lnTo>
                    <a:pt x="653138" y="575864"/>
                  </a:lnTo>
                  <a:lnTo>
                    <a:pt x="562843" y="597401"/>
                  </a:lnTo>
                  <a:lnTo>
                    <a:pt x="453137" y="601742"/>
                  </a:lnTo>
                  <a:lnTo>
                    <a:pt x="465176" y="616364"/>
                  </a:lnTo>
                  <a:lnTo>
                    <a:pt x="445690" y="626960"/>
                  </a:lnTo>
                  <a:lnTo>
                    <a:pt x="470774" y="634921"/>
                  </a:lnTo>
                  <a:lnTo>
                    <a:pt x="467036" y="643858"/>
                  </a:lnTo>
                  <a:lnTo>
                    <a:pt x="407601" y="660839"/>
                  </a:lnTo>
                  <a:lnTo>
                    <a:pt x="396390" y="679403"/>
                  </a:lnTo>
                  <a:lnTo>
                    <a:pt x="368557" y="672382"/>
                  </a:lnTo>
                  <a:lnTo>
                    <a:pt x="310373" y="696000"/>
                  </a:lnTo>
                  <a:lnTo>
                    <a:pt x="318812" y="676027"/>
                  </a:lnTo>
                  <a:lnTo>
                    <a:pt x="282562" y="678771"/>
                  </a:lnTo>
                  <a:lnTo>
                    <a:pt x="303574" y="650787"/>
                  </a:lnTo>
                  <a:lnTo>
                    <a:pt x="221702" y="657775"/>
                  </a:lnTo>
                  <a:lnTo>
                    <a:pt x="232257" y="633430"/>
                  </a:lnTo>
                  <a:lnTo>
                    <a:pt x="216986" y="604979"/>
                  </a:lnTo>
                  <a:lnTo>
                    <a:pt x="174758" y="618592"/>
                  </a:lnTo>
                  <a:lnTo>
                    <a:pt x="73216" y="582039"/>
                  </a:lnTo>
                  <a:lnTo>
                    <a:pt x="63773" y="565287"/>
                  </a:lnTo>
                  <a:lnTo>
                    <a:pt x="113167" y="525859"/>
                  </a:lnTo>
                  <a:lnTo>
                    <a:pt x="88723" y="500689"/>
                  </a:lnTo>
                  <a:lnTo>
                    <a:pt x="110288" y="476097"/>
                  </a:lnTo>
                  <a:lnTo>
                    <a:pt x="19265" y="489510"/>
                  </a:lnTo>
                  <a:lnTo>
                    <a:pt x="39033" y="448819"/>
                  </a:lnTo>
                  <a:lnTo>
                    <a:pt x="9902" y="429516"/>
                  </a:lnTo>
                  <a:lnTo>
                    <a:pt x="32639" y="394734"/>
                  </a:lnTo>
                  <a:lnTo>
                    <a:pt x="0" y="371535"/>
                  </a:lnTo>
                  <a:lnTo>
                    <a:pt x="37430" y="358604"/>
                  </a:lnTo>
                  <a:lnTo>
                    <a:pt x="50853" y="326521"/>
                  </a:lnTo>
                  <a:lnTo>
                    <a:pt x="73686" y="315218"/>
                  </a:lnTo>
                  <a:lnTo>
                    <a:pt x="118941" y="332483"/>
                  </a:lnTo>
                  <a:lnTo>
                    <a:pt x="109729" y="345092"/>
                  </a:lnTo>
                  <a:lnTo>
                    <a:pt x="126750" y="348200"/>
                  </a:lnTo>
                  <a:lnTo>
                    <a:pt x="230257" y="331561"/>
                  </a:lnTo>
                  <a:lnTo>
                    <a:pt x="236539" y="300325"/>
                  </a:lnTo>
                  <a:lnTo>
                    <a:pt x="294193" y="279686"/>
                  </a:lnTo>
                  <a:lnTo>
                    <a:pt x="316181" y="256192"/>
                  </a:lnTo>
                  <a:lnTo>
                    <a:pt x="382778" y="288080"/>
                  </a:lnTo>
                  <a:lnTo>
                    <a:pt x="511695" y="224210"/>
                  </a:lnTo>
                  <a:lnTo>
                    <a:pt x="556107" y="251426"/>
                  </a:lnTo>
                  <a:lnTo>
                    <a:pt x="588064" y="245734"/>
                  </a:lnTo>
                  <a:lnTo>
                    <a:pt x="665152" y="190921"/>
                  </a:lnTo>
                  <a:lnTo>
                    <a:pt x="649709" y="161909"/>
                  </a:lnTo>
                  <a:lnTo>
                    <a:pt x="664869" y="147357"/>
                  </a:lnTo>
                  <a:lnTo>
                    <a:pt x="837017" y="103345"/>
                  </a:lnTo>
                  <a:lnTo>
                    <a:pt x="880516" y="82092"/>
                  </a:lnTo>
                  <a:lnTo>
                    <a:pt x="897987" y="48643"/>
                  </a:lnTo>
                  <a:lnTo>
                    <a:pt x="980127" y="6963"/>
                  </a:lnTo>
                  <a:lnTo>
                    <a:pt x="1047280" y="0"/>
                  </a:lnTo>
                  <a:lnTo>
                    <a:pt x="1075592" y="25601"/>
                  </a:lnTo>
                  <a:lnTo>
                    <a:pt x="1046682" y="59430"/>
                  </a:lnTo>
                  <a:lnTo>
                    <a:pt x="1144044" y="78662"/>
                  </a:lnTo>
                  <a:lnTo>
                    <a:pt x="1131860" y="125761"/>
                  </a:lnTo>
                  <a:lnTo>
                    <a:pt x="1085610" y="161049"/>
                  </a:lnTo>
                  <a:lnTo>
                    <a:pt x="1023018" y="173954"/>
                  </a:lnTo>
                  <a:lnTo>
                    <a:pt x="1069382" y="189627"/>
                  </a:lnTo>
                  <a:lnTo>
                    <a:pt x="1144891" y="175314"/>
                  </a:lnTo>
                  <a:lnTo>
                    <a:pt x="1168213" y="203683"/>
                  </a:lnTo>
                  <a:lnTo>
                    <a:pt x="1113614" y="218639"/>
                  </a:lnTo>
                  <a:close/>
                </a:path>
              </a:pathLst>
            </a:custGeom>
            <a:solidFill>
              <a:srgbClr val="2144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2067017" y="3428772"/>
              <a:ext cx="1168213" cy="696000"/>
            </a:xfrm>
            <a:custGeom>
              <a:avLst/>
              <a:gdLst/>
              <a:ahLst/>
              <a:cxnLst/>
              <a:rect l="l" t="t" r="r" b="b"/>
              <a:pathLst>
                <a:path w="1168213" h="696000">
                  <a:moveTo>
                    <a:pt x="1104688" y="235283"/>
                  </a:moveTo>
                  <a:lnTo>
                    <a:pt x="1050050" y="255070"/>
                  </a:lnTo>
                  <a:lnTo>
                    <a:pt x="1033149" y="276460"/>
                  </a:lnTo>
                  <a:lnTo>
                    <a:pt x="997991" y="258693"/>
                  </a:lnTo>
                  <a:lnTo>
                    <a:pt x="980131" y="262459"/>
                  </a:lnTo>
                  <a:lnTo>
                    <a:pt x="981300" y="275232"/>
                  </a:lnTo>
                  <a:lnTo>
                    <a:pt x="871816" y="276550"/>
                  </a:lnTo>
                  <a:lnTo>
                    <a:pt x="866560" y="298500"/>
                  </a:lnTo>
                  <a:lnTo>
                    <a:pt x="817094" y="332024"/>
                  </a:lnTo>
                  <a:lnTo>
                    <a:pt x="796344" y="328519"/>
                  </a:lnTo>
                  <a:lnTo>
                    <a:pt x="804368" y="310853"/>
                  </a:lnTo>
                  <a:lnTo>
                    <a:pt x="759635" y="295338"/>
                  </a:lnTo>
                  <a:lnTo>
                    <a:pt x="700852" y="305172"/>
                  </a:lnTo>
                  <a:lnTo>
                    <a:pt x="702999" y="337939"/>
                  </a:lnTo>
                  <a:lnTo>
                    <a:pt x="792952" y="356324"/>
                  </a:lnTo>
                  <a:lnTo>
                    <a:pt x="753115" y="373821"/>
                  </a:lnTo>
                  <a:lnTo>
                    <a:pt x="767987" y="395242"/>
                  </a:lnTo>
                  <a:lnTo>
                    <a:pt x="898064" y="332828"/>
                  </a:lnTo>
                  <a:lnTo>
                    <a:pt x="973519" y="319119"/>
                  </a:lnTo>
                  <a:lnTo>
                    <a:pt x="985090" y="332931"/>
                  </a:lnTo>
                  <a:lnTo>
                    <a:pt x="934235" y="354560"/>
                  </a:lnTo>
                  <a:lnTo>
                    <a:pt x="922703" y="378850"/>
                  </a:lnTo>
                  <a:lnTo>
                    <a:pt x="893862" y="374852"/>
                  </a:lnTo>
                  <a:lnTo>
                    <a:pt x="915014" y="381509"/>
                  </a:lnTo>
                  <a:lnTo>
                    <a:pt x="887081" y="420911"/>
                  </a:lnTo>
                  <a:lnTo>
                    <a:pt x="918399" y="438202"/>
                  </a:lnTo>
                  <a:lnTo>
                    <a:pt x="838487" y="467240"/>
                  </a:lnTo>
                  <a:lnTo>
                    <a:pt x="790366" y="459786"/>
                  </a:lnTo>
                  <a:lnTo>
                    <a:pt x="785812" y="447164"/>
                  </a:lnTo>
                  <a:lnTo>
                    <a:pt x="743534" y="479553"/>
                  </a:lnTo>
                  <a:lnTo>
                    <a:pt x="705388" y="479940"/>
                  </a:lnTo>
                  <a:lnTo>
                    <a:pt x="667884" y="528064"/>
                  </a:lnTo>
                  <a:lnTo>
                    <a:pt x="670761" y="561598"/>
                  </a:lnTo>
                  <a:lnTo>
                    <a:pt x="653138" y="575864"/>
                  </a:lnTo>
                  <a:lnTo>
                    <a:pt x="562843" y="597401"/>
                  </a:lnTo>
                  <a:lnTo>
                    <a:pt x="453137" y="601742"/>
                  </a:lnTo>
                  <a:lnTo>
                    <a:pt x="465176" y="616364"/>
                  </a:lnTo>
                  <a:lnTo>
                    <a:pt x="445690" y="626960"/>
                  </a:lnTo>
                  <a:lnTo>
                    <a:pt x="470774" y="634921"/>
                  </a:lnTo>
                  <a:lnTo>
                    <a:pt x="467036" y="643858"/>
                  </a:lnTo>
                  <a:lnTo>
                    <a:pt x="407601" y="660839"/>
                  </a:lnTo>
                  <a:lnTo>
                    <a:pt x="396390" y="679403"/>
                  </a:lnTo>
                  <a:lnTo>
                    <a:pt x="368557" y="672382"/>
                  </a:lnTo>
                  <a:lnTo>
                    <a:pt x="310373" y="696000"/>
                  </a:lnTo>
                  <a:lnTo>
                    <a:pt x="318812" y="676027"/>
                  </a:lnTo>
                  <a:lnTo>
                    <a:pt x="282562" y="678771"/>
                  </a:lnTo>
                  <a:lnTo>
                    <a:pt x="303574" y="650787"/>
                  </a:lnTo>
                  <a:lnTo>
                    <a:pt x="221702" y="657775"/>
                  </a:lnTo>
                  <a:lnTo>
                    <a:pt x="232257" y="633430"/>
                  </a:lnTo>
                  <a:lnTo>
                    <a:pt x="216986" y="604979"/>
                  </a:lnTo>
                  <a:lnTo>
                    <a:pt x="174758" y="618592"/>
                  </a:lnTo>
                  <a:lnTo>
                    <a:pt x="73216" y="582039"/>
                  </a:lnTo>
                  <a:lnTo>
                    <a:pt x="63773" y="565287"/>
                  </a:lnTo>
                  <a:lnTo>
                    <a:pt x="113167" y="525859"/>
                  </a:lnTo>
                  <a:lnTo>
                    <a:pt x="88723" y="500689"/>
                  </a:lnTo>
                  <a:lnTo>
                    <a:pt x="110288" y="476097"/>
                  </a:lnTo>
                  <a:lnTo>
                    <a:pt x="19265" y="489510"/>
                  </a:lnTo>
                  <a:lnTo>
                    <a:pt x="39033" y="448819"/>
                  </a:lnTo>
                  <a:lnTo>
                    <a:pt x="9902" y="429516"/>
                  </a:lnTo>
                  <a:lnTo>
                    <a:pt x="32639" y="394734"/>
                  </a:lnTo>
                  <a:lnTo>
                    <a:pt x="0" y="371535"/>
                  </a:lnTo>
                  <a:lnTo>
                    <a:pt x="37430" y="358604"/>
                  </a:lnTo>
                  <a:lnTo>
                    <a:pt x="50853" y="326521"/>
                  </a:lnTo>
                  <a:lnTo>
                    <a:pt x="73686" y="315218"/>
                  </a:lnTo>
                  <a:lnTo>
                    <a:pt x="118941" y="332483"/>
                  </a:lnTo>
                  <a:lnTo>
                    <a:pt x="109729" y="345092"/>
                  </a:lnTo>
                  <a:lnTo>
                    <a:pt x="126750" y="348200"/>
                  </a:lnTo>
                  <a:lnTo>
                    <a:pt x="230257" y="331561"/>
                  </a:lnTo>
                  <a:lnTo>
                    <a:pt x="236539" y="300325"/>
                  </a:lnTo>
                  <a:lnTo>
                    <a:pt x="294193" y="279686"/>
                  </a:lnTo>
                  <a:lnTo>
                    <a:pt x="316181" y="256192"/>
                  </a:lnTo>
                  <a:lnTo>
                    <a:pt x="382778" y="288080"/>
                  </a:lnTo>
                  <a:lnTo>
                    <a:pt x="511695" y="224210"/>
                  </a:lnTo>
                  <a:lnTo>
                    <a:pt x="556107" y="251426"/>
                  </a:lnTo>
                  <a:lnTo>
                    <a:pt x="588064" y="245734"/>
                  </a:lnTo>
                  <a:lnTo>
                    <a:pt x="665152" y="190921"/>
                  </a:lnTo>
                  <a:lnTo>
                    <a:pt x="649709" y="161909"/>
                  </a:lnTo>
                  <a:lnTo>
                    <a:pt x="664869" y="147357"/>
                  </a:lnTo>
                  <a:lnTo>
                    <a:pt x="837017" y="103345"/>
                  </a:lnTo>
                  <a:lnTo>
                    <a:pt x="880516" y="82092"/>
                  </a:lnTo>
                  <a:lnTo>
                    <a:pt x="897987" y="48643"/>
                  </a:lnTo>
                  <a:lnTo>
                    <a:pt x="980127" y="6963"/>
                  </a:lnTo>
                  <a:lnTo>
                    <a:pt x="1047280" y="0"/>
                  </a:lnTo>
                  <a:lnTo>
                    <a:pt x="1075592" y="25601"/>
                  </a:lnTo>
                  <a:lnTo>
                    <a:pt x="1046682" y="59430"/>
                  </a:lnTo>
                  <a:lnTo>
                    <a:pt x="1144044" y="78662"/>
                  </a:lnTo>
                  <a:lnTo>
                    <a:pt x="1131860" y="125761"/>
                  </a:lnTo>
                  <a:lnTo>
                    <a:pt x="1085610" y="161049"/>
                  </a:lnTo>
                  <a:lnTo>
                    <a:pt x="1023018" y="173954"/>
                  </a:lnTo>
                  <a:lnTo>
                    <a:pt x="1069382" y="189627"/>
                  </a:lnTo>
                  <a:lnTo>
                    <a:pt x="1144891" y="175314"/>
                  </a:lnTo>
                  <a:lnTo>
                    <a:pt x="1168213" y="203683"/>
                  </a:lnTo>
                  <a:lnTo>
                    <a:pt x="1113614" y="218639"/>
                  </a:lnTo>
                  <a:close/>
                </a:path>
              </a:pathLst>
            </a:custGeom>
            <a:solidFill>
              <a:srgbClr val="2144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2067017" y="3383052"/>
              <a:ext cx="1168213" cy="696000"/>
            </a:xfrm>
            <a:custGeom>
              <a:avLst/>
              <a:gdLst/>
              <a:ahLst/>
              <a:cxnLst/>
              <a:rect l="l" t="t" r="r" b="b"/>
              <a:pathLst>
                <a:path w="1168213" h="696000">
                  <a:moveTo>
                    <a:pt x="1104688" y="235283"/>
                  </a:moveTo>
                  <a:lnTo>
                    <a:pt x="1050050" y="255070"/>
                  </a:lnTo>
                  <a:lnTo>
                    <a:pt x="1033149" y="276460"/>
                  </a:lnTo>
                  <a:lnTo>
                    <a:pt x="997991" y="258693"/>
                  </a:lnTo>
                  <a:lnTo>
                    <a:pt x="980131" y="262459"/>
                  </a:lnTo>
                  <a:lnTo>
                    <a:pt x="981300" y="275232"/>
                  </a:lnTo>
                  <a:lnTo>
                    <a:pt x="871816" y="276550"/>
                  </a:lnTo>
                  <a:lnTo>
                    <a:pt x="866560" y="298500"/>
                  </a:lnTo>
                  <a:lnTo>
                    <a:pt x="817094" y="332024"/>
                  </a:lnTo>
                  <a:lnTo>
                    <a:pt x="796344" y="328519"/>
                  </a:lnTo>
                  <a:lnTo>
                    <a:pt x="804368" y="310853"/>
                  </a:lnTo>
                  <a:lnTo>
                    <a:pt x="759635" y="295338"/>
                  </a:lnTo>
                  <a:lnTo>
                    <a:pt x="700852" y="305172"/>
                  </a:lnTo>
                  <a:lnTo>
                    <a:pt x="702999" y="337939"/>
                  </a:lnTo>
                  <a:lnTo>
                    <a:pt x="792952" y="356324"/>
                  </a:lnTo>
                  <a:lnTo>
                    <a:pt x="753115" y="373821"/>
                  </a:lnTo>
                  <a:lnTo>
                    <a:pt x="767987" y="395242"/>
                  </a:lnTo>
                  <a:lnTo>
                    <a:pt x="898064" y="332828"/>
                  </a:lnTo>
                  <a:lnTo>
                    <a:pt x="973519" y="319119"/>
                  </a:lnTo>
                  <a:lnTo>
                    <a:pt x="985090" y="332931"/>
                  </a:lnTo>
                  <a:lnTo>
                    <a:pt x="934235" y="354560"/>
                  </a:lnTo>
                  <a:lnTo>
                    <a:pt x="922703" y="378850"/>
                  </a:lnTo>
                  <a:lnTo>
                    <a:pt x="893862" y="374852"/>
                  </a:lnTo>
                  <a:lnTo>
                    <a:pt x="915014" y="381509"/>
                  </a:lnTo>
                  <a:lnTo>
                    <a:pt x="887081" y="420911"/>
                  </a:lnTo>
                  <a:lnTo>
                    <a:pt x="918399" y="438202"/>
                  </a:lnTo>
                  <a:lnTo>
                    <a:pt x="838487" y="467240"/>
                  </a:lnTo>
                  <a:lnTo>
                    <a:pt x="790366" y="459786"/>
                  </a:lnTo>
                  <a:lnTo>
                    <a:pt x="785812" y="447164"/>
                  </a:lnTo>
                  <a:lnTo>
                    <a:pt x="743534" y="479553"/>
                  </a:lnTo>
                  <a:lnTo>
                    <a:pt x="705388" y="479940"/>
                  </a:lnTo>
                  <a:lnTo>
                    <a:pt x="667884" y="528064"/>
                  </a:lnTo>
                  <a:lnTo>
                    <a:pt x="670761" y="561598"/>
                  </a:lnTo>
                  <a:lnTo>
                    <a:pt x="653138" y="575864"/>
                  </a:lnTo>
                  <a:lnTo>
                    <a:pt x="562843" y="597401"/>
                  </a:lnTo>
                  <a:lnTo>
                    <a:pt x="453137" y="601742"/>
                  </a:lnTo>
                  <a:lnTo>
                    <a:pt x="465176" y="616364"/>
                  </a:lnTo>
                  <a:lnTo>
                    <a:pt x="445690" y="626960"/>
                  </a:lnTo>
                  <a:lnTo>
                    <a:pt x="470774" y="634921"/>
                  </a:lnTo>
                  <a:lnTo>
                    <a:pt x="467036" y="643858"/>
                  </a:lnTo>
                  <a:lnTo>
                    <a:pt x="407601" y="660839"/>
                  </a:lnTo>
                  <a:lnTo>
                    <a:pt x="396390" y="679403"/>
                  </a:lnTo>
                  <a:lnTo>
                    <a:pt x="368557" y="672382"/>
                  </a:lnTo>
                  <a:lnTo>
                    <a:pt x="310373" y="696000"/>
                  </a:lnTo>
                  <a:lnTo>
                    <a:pt x="318812" y="676027"/>
                  </a:lnTo>
                  <a:lnTo>
                    <a:pt x="282562" y="678771"/>
                  </a:lnTo>
                  <a:lnTo>
                    <a:pt x="303574" y="650787"/>
                  </a:lnTo>
                  <a:lnTo>
                    <a:pt x="221702" y="657775"/>
                  </a:lnTo>
                  <a:lnTo>
                    <a:pt x="232257" y="633430"/>
                  </a:lnTo>
                  <a:lnTo>
                    <a:pt x="216986" y="604979"/>
                  </a:lnTo>
                  <a:lnTo>
                    <a:pt x="174758" y="618592"/>
                  </a:lnTo>
                  <a:lnTo>
                    <a:pt x="73216" y="582039"/>
                  </a:lnTo>
                  <a:lnTo>
                    <a:pt x="63773" y="565287"/>
                  </a:lnTo>
                  <a:lnTo>
                    <a:pt x="113167" y="525859"/>
                  </a:lnTo>
                  <a:lnTo>
                    <a:pt x="88723" y="500689"/>
                  </a:lnTo>
                  <a:lnTo>
                    <a:pt x="110288" y="476097"/>
                  </a:lnTo>
                  <a:lnTo>
                    <a:pt x="19265" y="489510"/>
                  </a:lnTo>
                  <a:lnTo>
                    <a:pt x="39033" y="448819"/>
                  </a:lnTo>
                  <a:lnTo>
                    <a:pt x="9902" y="429516"/>
                  </a:lnTo>
                  <a:lnTo>
                    <a:pt x="32639" y="394734"/>
                  </a:lnTo>
                  <a:lnTo>
                    <a:pt x="0" y="371535"/>
                  </a:lnTo>
                  <a:lnTo>
                    <a:pt x="37430" y="358604"/>
                  </a:lnTo>
                  <a:lnTo>
                    <a:pt x="50853" y="326521"/>
                  </a:lnTo>
                  <a:lnTo>
                    <a:pt x="73686" y="315218"/>
                  </a:lnTo>
                  <a:lnTo>
                    <a:pt x="118941" y="332483"/>
                  </a:lnTo>
                  <a:lnTo>
                    <a:pt x="109729" y="345092"/>
                  </a:lnTo>
                  <a:lnTo>
                    <a:pt x="126750" y="348200"/>
                  </a:lnTo>
                  <a:lnTo>
                    <a:pt x="230257" y="331561"/>
                  </a:lnTo>
                  <a:lnTo>
                    <a:pt x="236539" y="300325"/>
                  </a:lnTo>
                  <a:lnTo>
                    <a:pt x="294193" y="279686"/>
                  </a:lnTo>
                  <a:lnTo>
                    <a:pt x="316181" y="256192"/>
                  </a:lnTo>
                  <a:lnTo>
                    <a:pt x="382778" y="288080"/>
                  </a:lnTo>
                  <a:lnTo>
                    <a:pt x="511695" y="224210"/>
                  </a:lnTo>
                  <a:lnTo>
                    <a:pt x="556107" y="251426"/>
                  </a:lnTo>
                  <a:lnTo>
                    <a:pt x="588064" y="245734"/>
                  </a:lnTo>
                  <a:lnTo>
                    <a:pt x="665152" y="190921"/>
                  </a:lnTo>
                  <a:lnTo>
                    <a:pt x="649709" y="161909"/>
                  </a:lnTo>
                  <a:lnTo>
                    <a:pt x="664869" y="147357"/>
                  </a:lnTo>
                  <a:lnTo>
                    <a:pt x="837017" y="103345"/>
                  </a:lnTo>
                  <a:lnTo>
                    <a:pt x="880516" y="82092"/>
                  </a:lnTo>
                  <a:lnTo>
                    <a:pt x="897987" y="48643"/>
                  </a:lnTo>
                  <a:lnTo>
                    <a:pt x="980127" y="6963"/>
                  </a:lnTo>
                  <a:lnTo>
                    <a:pt x="1047280" y="0"/>
                  </a:lnTo>
                  <a:lnTo>
                    <a:pt x="1075592" y="25601"/>
                  </a:lnTo>
                  <a:lnTo>
                    <a:pt x="1046682" y="59430"/>
                  </a:lnTo>
                  <a:lnTo>
                    <a:pt x="1144044" y="78662"/>
                  </a:lnTo>
                  <a:lnTo>
                    <a:pt x="1131860" y="125761"/>
                  </a:lnTo>
                  <a:lnTo>
                    <a:pt x="1085610" y="161049"/>
                  </a:lnTo>
                  <a:lnTo>
                    <a:pt x="1023018" y="173954"/>
                  </a:lnTo>
                  <a:lnTo>
                    <a:pt x="1069382" y="189627"/>
                  </a:lnTo>
                  <a:lnTo>
                    <a:pt x="1144891" y="175314"/>
                  </a:lnTo>
                  <a:lnTo>
                    <a:pt x="1168213" y="203683"/>
                  </a:lnTo>
                  <a:lnTo>
                    <a:pt x="1113614" y="218639"/>
                  </a:lnTo>
                  <a:close/>
                </a:path>
              </a:pathLst>
            </a:custGeom>
            <a:solidFill>
              <a:srgbClr val="3D7CC9"/>
            </a:solidFill>
            <a:ln w="1270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2581474" y="3785186"/>
              <a:ext cx="163349" cy="113250"/>
            </a:xfrm>
            <a:custGeom>
              <a:avLst/>
              <a:gdLst/>
              <a:ahLst/>
              <a:cxnLst/>
              <a:rect l="l" t="t" r="r" b="b"/>
              <a:pathLst>
                <a:path w="163349" h="113250">
                  <a:moveTo>
                    <a:pt x="108564" y="10573"/>
                  </a:moveTo>
                  <a:lnTo>
                    <a:pt x="92752" y="0"/>
                  </a:lnTo>
                  <a:lnTo>
                    <a:pt x="77910" y="3853"/>
                  </a:lnTo>
                  <a:lnTo>
                    <a:pt x="62508" y="23363"/>
                  </a:lnTo>
                  <a:lnTo>
                    <a:pt x="21392" y="22383"/>
                  </a:lnTo>
                  <a:lnTo>
                    <a:pt x="0" y="32192"/>
                  </a:lnTo>
                  <a:lnTo>
                    <a:pt x="13557" y="43905"/>
                  </a:lnTo>
                  <a:lnTo>
                    <a:pt x="3415" y="73872"/>
                  </a:lnTo>
                  <a:lnTo>
                    <a:pt x="39437" y="113250"/>
                  </a:lnTo>
                  <a:lnTo>
                    <a:pt x="79931" y="92679"/>
                  </a:lnTo>
                  <a:lnTo>
                    <a:pt x="163349" y="70979"/>
                  </a:lnTo>
                  <a:lnTo>
                    <a:pt x="157121" y="52492"/>
                  </a:lnTo>
                  <a:lnTo>
                    <a:pt x="135483" y="51949"/>
                  </a:lnTo>
                  <a:lnTo>
                    <a:pt x="128286" y="37385"/>
                  </a:lnTo>
                  <a:lnTo>
                    <a:pt x="110038" y="320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832768" y="3593901"/>
            <a:ext cx="1004200" cy="770778"/>
            <a:chOff x="2832768" y="3593901"/>
            <a:chExt cx="1004200" cy="770778"/>
          </a:xfrm>
        </p:grpSpPr>
        <p:sp>
          <p:nvSpPr>
            <p:cNvPr id="24" name="Freeform 23"/>
            <p:cNvSpPr/>
            <p:nvPr/>
          </p:nvSpPr>
          <p:spPr>
            <a:xfrm>
              <a:off x="2832768" y="3731061"/>
              <a:ext cx="1004200" cy="633618"/>
            </a:xfrm>
            <a:custGeom>
              <a:avLst/>
              <a:gdLst/>
              <a:ahLst/>
              <a:cxnLst/>
              <a:rect l="l" t="t" r="r" b="b"/>
              <a:pathLst>
                <a:path w="1004200" h="633618">
                  <a:moveTo>
                    <a:pt x="1004200" y="26795"/>
                  </a:moveTo>
                  <a:lnTo>
                    <a:pt x="983097" y="40523"/>
                  </a:lnTo>
                  <a:lnTo>
                    <a:pt x="893926" y="45529"/>
                  </a:lnTo>
                  <a:lnTo>
                    <a:pt x="884577" y="63766"/>
                  </a:lnTo>
                  <a:lnTo>
                    <a:pt x="829590" y="85399"/>
                  </a:lnTo>
                  <a:lnTo>
                    <a:pt x="841128" y="96651"/>
                  </a:lnTo>
                  <a:lnTo>
                    <a:pt x="790979" y="85554"/>
                  </a:lnTo>
                  <a:lnTo>
                    <a:pt x="754683" y="94345"/>
                  </a:lnTo>
                  <a:lnTo>
                    <a:pt x="781760" y="110913"/>
                  </a:lnTo>
                  <a:lnTo>
                    <a:pt x="641408" y="161884"/>
                  </a:lnTo>
                  <a:lnTo>
                    <a:pt x="653203" y="186646"/>
                  </a:lnTo>
                  <a:lnTo>
                    <a:pt x="687803" y="185297"/>
                  </a:lnTo>
                  <a:lnTo>
                    <a:pt x="715874" y="201822"/>
                  </a:lnTo>
                  <a:lnTo>
                    <a:pt x="717153" y="216529"/>
                  </a:lnTo>
                  <a:lnTo>
                    <a:pt x="669051" y="269303"/>
                  </a:lnTo>
                  <a:lnTo>
                    <a:pt x="667349" y="303016"/>
                  </a:lnTo>
                  <a:lnTo>
                    <a:pt x="572479" y="373740"/>
                  </a:lnTo>
                  <a:lnTo>
                    <a:pt x="536250" y="383797"/>
                  </a:lnTo>
                  <a:lnTo>
                    <a:pt x="534076" y="403454"/>
                  </a:lnTo>
                  <a:lnTo>
                    <a:pt x="499512" y="425282"/>
                  </a:lnTo>
                  <a:lnTo>
                    <a:pt x="541884" y="423820"/>
                  </a:lnTo>
                  <a:lnTo>
                    <a:pt x="513768" y="442979"/>
                  </a:lnTo>
                  <a:lnTo>
                    <a:pt x="510569" y="477638"/>
                  </a:lnTo>
                  <a:lnTo>
                    <a:pt x="476875" y="483143"/>
                  </a:lnTo>
                  <a:lnTo>
                    <a:pt x="400143" y="542600"/>
                  </a:lnTo>
                  <a:lnTo>
                    <a:pt x="328759" y="556674"/>
                  </a:lnTo>
                  <a:lnTo>
                    <a:pt x="266302" y="608837"/>
                  </a:lnTo>
                  <a:lnTo>
                    <a:pt x="267693" y="633618"/>
                  </a:lnTo>
                  <a:lnTo>
                    <a:pt x="66601" y="610125"/>
                  </a:lnTo>
                  <a:lnTo>
                    <a:pt x="44023" y="610092"/>
                  </a:lnTo>
                  <a:lnTo>
                    <a:pt x="42093" y="628816"/>
                  </a:lnTo>
                  <a:lnTo>
                    <a:pt x="0" y="625334"/>
                  </a:lnTo>
                  <a:lnTo>
                    <a:pt x="11642" y="568985"/>
                  </a:lnTo>
                  <a:lnTo>
                    <a:pt x="121594" y="501767"/>
                  </a:lnTo>
                  <a:lnTo>
                    <a:pt x="85195" y="481175"/>
                  </a:lnTo>
                  <a:lnTo>
                    <a:pt x="52298" y="499454"/>
                  </a:lnTo>
                  <a:lnTo>
                    <a:pt x="30748" y="468857"/>
                  </a:lnTo>
                  <a:lnTo>
                    <a:pt x="83775" y="397898"/>
                  </a:lnTo>
                  <a:lnTo>
                    <a:pt x="134482" y="374484"/>
                  </a:lnTo>
                  <a:lnTo>
                    <a:pt x="141777" y="349368"/>
                  </a:lnTo>
                  <a:lnTo>
                    <a:pt x="90275" y="343736"/>
                  </a:lnTo>
                  <a:lnTo>
                    <a:pt x="126750" y="328608"/>
                  </a:lnTo>
                  <a:lnTo>
                    <a:pt x="120275" y="304525"/>
                  </a:lnTo>
                  <a:lnTo>
                    <a:pt x="166699" y="266669"/>
                  </a:lnTo>
                  <a:lnTo>
                    <a:pt x="156317" y="247570"/>
                  </a:lnTo>
                  <a:lnTo>
                    <a:pt x="124336" y="241961"/>
                  </a:lnTo>
                  <a:lnTo>
                    <a:pt x="152648" y="227353"/>
                  </a:lnTo>
                  <a:lnTo>
                    <a:pt x="121330" y="210062"/>
                  </a:lnTo>
                  <a:lnTo>
                    <a:pt x="149263" y="170660"/>
                  </a:lnTo>
                  <a:lnTo>
                    <a:pt x="128111" y="164003"/>
                  </a:lnTo>
                  <a:lnTo>
                    <a:pt x="156952" y="168001"/>
                  </a:lnTo>
                  <a:lnTo>
                    <a:pt x="168484" y="143711"/>
                  </a:lnTo>
                  <a:lnTo>
                    <a:pt x="219339" y="122082"/>
                  </a:lnTo>
                  <a:lnTo>
                    <a:pt x="207768" y="108270"/>
                  </a:lnTo>
                  <a:lnTo>
                    <a:pt x="122544" y="134155"/>
                  </a:lnTo>
                  <a:lnTo>
                    <a:pt x="162072" y="64866"/>
                  </a:lnTo>
                  <a:lnTo>
                    <a:pt x="215549" y="64383"/>
                  </a:lnTo>
                  <a:lnTo>
                    <a:pt x="214380" y="51610"/>
                  </a:lnTo>
                  <a:lnTo>
                    <a:pt x="232240" y="47844"/>
                  </a:lnTo>
                  <a:lnTo>
                    <a:pt x="267398" y="65611"/>
                  </a:lnTo>
                  <a:lnTo>
                    <a:pt x="284299" y="44221"/>
                  </a:lnTo>
                  <a:lnTo>
                    <a:pt x="338937" y="24434"/>
                  </a:lnTo>
                  <a:lnTo>
                    <a:pt x="349022" y="27960"/>
                  </a:lnTo>
                  <a:lnTo>
                    <a:pt x="340125" y="52833"/>
                  </a:lnTo>
                  <a:lnTo>
                    <a:pt x="355992" y="62308"/>
                  </a:lnTo>
                  <a:lnTo>
                    <a:pt x="603687" y="9913"/>
                  </a:lnTo>
                  <a:lnTo>
                    <a:pt x="628608" y="17281"/>
                  </a:lnTo>
                  <a:lnTo>
                    <a:pt x="630174" y="33060"/>
                  </a:lnTo>
                  <a:lnTo>
                    <a:pt x="725924" y="24142"/>
                  </a:lnTo>
                  <a:lnTo>
                    <a:pt x="771906" y="35919"/>
                  </a:lnTo>
                  <a:lnTo>
                    <a:pt x="918042" y="0"/>
                  </a:lnTo>
                  <a:lnTo>
                    <a:pt x="963286" y="25317"/>
                  </a:lnTo>
                  <a:lnTo>
                    <a:pt x="997771" y="18669"/>
                  </a:lnTo>
                  <a:close/>
                </a:path>
              </a:pathLst>
            </a:custGeom>
            <a:solidFill>
              <a:srgbClr val="3D62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2832768" y="3685341"/>
              <a:ext cx="1004200" cy="633618"/>
            </a:xfrm>
            <a:custGeom>
              <a:avLst/>
              <a:gdLst/>
              <a:ahLst/>
              <a:cxnLst/>
              <a:rect l="l" t="t" r="r" b="b"/>
              <a:pathLst>
                <a:path w="1004200" h="633618">
                  <a:moveTo>
                    <a:pt x="1004200" y="26795"/>
                  </a:moveTo>
                  <a:lnTo>
                    <a:pt x="983097" y="40523"/>
                  </a:lnTo>
                  <a:lnTo>
                    <a:pt x="893926" y="45529"/>
                  </a:lnTo>
                  <a:lnTo>
                    <a:pt x="884577" y="63766"/>
                  </a:lnTo>
                  <a:lnTo>
                    <a:pt x="829590" y="85399"/>
                  </a:lnTo>
                  <a:lnTo>
                    <a:pt x="841128" y="96651"/>
                  </a:lnTo>
                  <a:lnTo>
                    <a:pt x="790979" y="85554"/>
                  </a:lnTo>
                  <a:lnTo>
                    <a:pt x="754683" y="94345"/>
                  </a:lnTo>
                  <a:lnTo>
                    <a:pt x="781760" y="110913"/>
                  </a:lnTo>
                  <a:lnTo>
                    <a:pt x="641408" y="161884"/>
                  </a:lnTo>
                  <a:lnTo>
                    <a:pt x="653203" y="186646"/>
                  </a:lnTo>
                  <a:lnTo>
                    <a:pt x="687803" y="185297"/>
                  </a:lnTo>
                  <a:lnTo>
                    <a:pt x="715874" y="201822"/>
                  </a:lnTo>
                  <a:lnTo>
                    <a:pt x="717153" y="216529"/>
                  </a:lnTo>
                  <a:lnTo>
                    <a:pt x="669051" y="269303"/>
                  </a:lnTo>
                  <a:lnTo>
                    <a:pt x="667349" y="303016"/>
                  </a:lnTo>
                  <a:lnTo>
                    <a:pt x="572479" y="373740"/>
                  </a:lnTo>
                  <a:lnTo>
                    <a:pt x="536250" y="383797"/>
                  </a:lnTo>
                  <a:lnTo>
                    <a:pt x="534076" y="403454"/>
                  </a:lnTo>
                  <a:lnTo>
                    <a:pt x="499512" y="425282"/>
                  </a:lnTo>
                  <a:lnTo>
                    <a:pt x="541884" y="423820"/>
                  </a:lnTo>
                  <a:lnTo>
                    <a:pt x="513768" y="442979"/>
                  </a:lnTo>
                  <a:lnTo>
                    <a:pt x="510569" y="477638"/>
                  </a:lnTo>
                  <a:lnTo>
                    <a:pt x="476875" y="483143"/>
                  </a:lnTo>
                  <a:lnTo>
                    <a:pt x="400143" y="542600"/>
                  </a:lnTo>
                  <a:lnTo>
                    <a:pt x="328759" y="556674"/>
                  </a:lnTo>
                  <a:lnTo>
                    <a:pt x="266302" y="608837"/>
                  </a:lnTo>
                  <a:lnTo>
                    <a:pt x="267693" y="633618"/>
                  </a:lnTo>
                  <a:lnTo>
                    <a:pt x="66601" y="610125"/>
                  </a:lnTo>
                  <a:lnTo>
                    <a:pt x="44023" y="610092"/>
                  </a:lnTo>
                  <a:lnTo>
                    <a:pt x="42093" y="628816"/>
                  </a:lnTo>
                  <a:lnTo>
                    <a:pt x="0" y="625334"/>
                  </a:lnTo>
                  <a:lnTo>
                    <a:pt x="11642" y="568985"/>
                  </a:lnTo>
                  <a:lnTo>
                    <a:pt x="121594" y="501767"/>
                  </a:lnTo>
                  <a:lnTo>
                    <a:pt x="85195" y="481175"/>
                  </a:lnTo>
                  <a:lnTo>
                    <a:pt x="52298" y="499454"/>
                  </a:lnTo>
                  <a:lnTo>
                    <a:pt x="30748" y="468857"/>
                  </a:lnTo>
                  <a:lnTo>
                    <a:pt x="83775" y="397898"/>
                  </a:lnTo>
                  <a:lnTo>
                    <a:pt x="134482" y="374484"/>
                  </a:lnTo>
                  <a:lnTo>
                    <a:pt x="141777" y="349368"/>
                  </a:lnTo>
                  <a:lnTo>
                    <a:pt x="90275" y="343736"/>
                  </a:lnTo>
                  <a:lnTo>
                    <a:pt x="126750" y="328608"/>
                  </a:lnTo>
                  <a:lnTo>
                    <a:pt x="120275" y="304525"/>
                  </a:lnTo>
                  <a:lnTo>
                    <a:pt x="166699" y="266669"/>
                  </a:lnTo>
                  <a:lnTo>
                    <a:pt x="156317" y="247570"/>
                  </a:lnTo>
                  <a:lnTo>
                    <a:pt x="124336" y="241961"/>
                  </a:lnTo>
                  <a:lnTo>
                    <a:pt x="152648" y="227353"/>
                  </a:lnTo>
                  <a:lnTo>
                    <a:pt x="121330" y="210062"/>
                  </a:lnTo>
                  <a:lnTo>
                    <a:pt x="149263" y="170660"/>
                  </a:lnTo>
                  <a:lnTo>
                    <a:pt x="128111" y="164003"/>
                  </a:lnTo>
                  <a:lnTo>
                    <a:pt x="156952" y="168001"/>
                  </a:lnTo>
                  <a:lnTo>
                    <a:pt x="168484" y="143711"/>
                  </a:lnTo>
                  <a:lnTo>
                    <a:pt x="219339" y="122082"/>
                  </a:lnTo>
                  <a:lnTo>
                    <a:pt x="207768" y="108270"/>
                  </a:lnTo>
                  <a:lnTo>
                    <a:pt x="122544" y="134155"/>
                  </a:lnTo>
                  <a:lnTo>
                    <a:pt x="162072" y="64866"/>
                  </a:lnTo>
                  <a:lnTo>
                    <a:pt x="215549" y="64383"/>
                  </a:lnTo>
                  <a:lnTo>
                    <a:pt x="214380" y="51610"/>
                  </a:lnTo>
                  <a:lnTo>
                    <a:pt x="232240" y="47844"/>
                  </a:lnTo>
                  <a:lnTo>
                    <a:pt x="267398" y="65611"/>
                  </a:lnTo>
                  <a:lnTo>
                    <a:pt x="284299" y="44221"/>
                  </a:lnTo>
                  <a:lnTo>
                    <a:pt x="338937" y="24434"/>
                  </a:lnTo>
                  <a:lnTo>
                    <a:pt x="349022" y="27960"/>
                  </a:lnTo>
                  <a:lnTo>
                    <a:pt x="340125" y="52833"/>
                  </a:lnTo>
                  <a:lnTo>
                    <a:pt x="355992" y="62308"/>
                  </a:lnTo>
                  <a:lnTo>
                    <a:pt x="603687" y="9913"/>
                  </a:lnTo>
                  <a:lnTo>
                    <a:pt x="628608" y="17281"/>
                  </a:lnTo>
                  <a:lnTo>
                    <a:pt x="630174" y="33060"/>
                  </a:lnTo>
                  <a:lnTo>
                    <a:pt x="725924" y="24142"/>
                  </a:lnTo>
                  <a:lnTo>
                    <a:pt x="771906" y="35919"/>
                  </a:lnTo>
                  <a:lnTo>
                    <a:pt x="918042" y="0"/>
                  </a:lnTo>
                  <a:lnTo>
                    <a:pt x="963286" y="25317"/>
                  </a:lnTo>
                  <a:lnTo>
                    <a:pt x="997771" y="18669"/>
                  </a:lnTo>
                  <a:close/>
                </a:path>
              </a:pathLst>
            </a:custGeom>
            <a:solidFill>
              <a:srgbClr val="3D62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2832768" y="3639621"/>
              <a:ext cx="1004200" cy="633618"/>
            </a:xfrm>
            <a:custGeom>
              <a:avLst/>
              <a:gdLst/>
              <a:ahLst/>
              <a:cxnLst/>
              <a:rect l="l" t="t" r="r" b="b"/>
              <a:pathLst>
                <a:path w="1004200" h="633618">
                  <a:moveTo>
                    <a:pt x="1004200" y="26795"/>
                  </a:moveTo>
                  <a:lnTo>
                    <a:pt x="983097" y="40523"/>
                  </a:lnTo>
                  <a:lnTo>
                    <a:pt x="893926" y="45529"/>
                  </a:lnTo>
                  <a:lnTo>
                    <a:pt x="884577" y="63766"/>
                  </a:lnTo>
                  <a:lnTo>
                    <a:pt x="829590" y="85399"/>
                  </a:lnTo>
                  <a:lnTo>
                    <a:pt x="841128" y="96651"/>
                  </a:lnTo>
                  <a:lnTo>
                    <a:pt x="790979" y="85554"/>
                  </a:lnTo>
                  <a:lnTo>
                    <a:pt x="754683" y="94345"/>
                  </a:lnTo>
                  <a:lnTo>
                    <a:pt x="781760" y="110913"/>
                  </a:lnTo>
                  <a:lnTo>
                    <a:pt x="641408" y="161884"/>
                  </a:lnTo>
                  <a:lnTo>
                    <a:pt x="653203" y="186646"/>
                  </a:lnTo>
                  <a:lnTo>
                    <a:pt x="687803" y="185297"/>
                  </a:lnTo>
                  <a:lnTo>
                    <a:pt x="715874" y="201822"/>
                  </a:lnTo>
                  <a:lnTo>
                    <a:pt x="717153" y="216529"/>
                  </a:lnTo>
                  <a:lnTo>
                    <a:pt x="669051" y="269303"/>
                  </a:lnTo>
                  <a:lnTo>
                    <a:pt x="667349" y="303016"/>
                  </a:lnTo>
                  <a:lnTo>
                    <a:pt x="572479" y="373740"/>
                  </a:lnTo>
                  <a:lnTo>
                    <a:pt x="536250" y="383797"/>
                  </a:lnTo>
                  <a:lnTo>
                    <a:pt x="534076" y="403454"/>
                  </a:lnTo>
                  <a:lnTo>
                    <a:pt x="499512" y="425282"/>
                  </a:lnTo>
                  <a:lnTo>
                    <a:pt x="541884" y="423820"/>
                  </a:lnTo>
                  <a:lnTo>
                    <a:pt x="513768" y="442979"/>
                  </a:lnTo>
                  <a:lnTo>
                    <a:pt x="510569" y="477638"/>
                  </a:lnTo>
                  <a:lnTo>
                    <a:pt x="476875" y="483143"/>
                  </a:lnTo>
                  <a:lnTo>
                    <a:pt x="400143" y="542600"/>
                  </a:lnTo>
                  <a:lnTo>
                    <a:pt x="328759" y="556674"/>
                  </a:lnTo>
                  <a:lnTo>
                    <a:pt x="266302" y="608837"/>
                  </a:lnTo>
                  <a:lnTo>
                    <a:pt x="267693" y="633618"/>
                  </a:lnTo>
                  <a:lnTo>
                    <a:pt x="66601" y="610125"/>
                  </a:lnTo>
                  <a:lnTo>
                    <a:pt x="44023" y="610092"/>
                  </a:lnTo>
                  <a:lnTo>
                    <a:pt x="42093" y="628816"/>
                  </a:lnTo>
                  <a:lnTo>
                    <a:pt x="0" y="625334"/>
                  </a:lnTo>
                  <a:lnTo>
                    <a:pt x="11642" y="568985"/>
                  </a:lnTo>
                  <a:lnTo>
                    <a:pt x="121594" y="501767"/>
                  </a:lnTo>
                  <a:lnTo>
                    <a:pt x="85195" y="481175"/>
                  </a:lnTo>
                  <a:lnTo>
                    <a:pt x="52298" y="499454"/>
                  </a:lnTo>
                  <a:lnTo>
                    <a:pt x="30748" y="468857"/>
                  </a:lnTo>
                  <a:lnTo>
                    <a:pt x="83775" y="397898"/>
                  </a:lnTo>
                  <a:lnTo>
                    <a:pt x="134482" y="374484"/>
                  </a:lnTo>
                  <a:lnTo>
                    <a:pt x="141777" y="349368"/>
                  </a:lnTo>
                  <a:lnTo>
                    <a:pt x="90275" y="343736"/>
                  </a:lnTo>
                  <a:lnTo>
                    <a:pt x="126750" y="328608"/>
                  </a:lnTo>
                  <a:lnTo>
                    <a:pt x="120275" y="304525"/>
                  </a:lnTo>
                  <a:lnTo>
                    <a:pt x="166699" y="266669"/>
                  </a:lnTo>
                  <a:lnTo>
                    <a:pt x="156317" y="247570"/>
                  </a:lnTo>
                  <a:lnTo>
                    <a:pt x="124336" y="241961"/>
                  </a:lnTo>
                  <a:lnTo>
                    <a:pt x="152648" y="227353"/>
                  </a:lnTo>
                  <a:lnTo>
                    <a:pt x="121330" y="210062"/>
                  </a:lnTo>
                  <a:lnTo>
                    <a:pt x="149263" y="170660"/>
                  </a:lnTo>
                  <a:lnTo>
                    <a:pt x="128111" y="164003"/>
                  </a:lnTo>
                  <a:lnTo>
                    <a:pt x="156952" y="168001"/>
                  </a:lnTo>
                  <a:lnTo>
                    <a:pt x="168484" y="143711"/>
                  </a:lnTo>
                  <a:lnTo>
                    <a:pt x="219339" y="122082"/>
                  </a:lnTo>
                  <a:lnTo>
                    <a:pt x="207768" y="108270"/>
                  </a:lnTo>
                  <a:lnTo>
                    <a:pt x="122544" y="134155"/>
                  </a:lnTo>
                  <a:lnTo>
                    <a:pt x="162072" y="64866"/>
                  </a:lnTo>
                  <a:lnTo>
                    <a:pt x="215549" y="64383"/>
                  </a:lnTo>
                  <a:lnTo>
                    <a:pt x="214380" y="51610"/>
                  </a:lnTo>
                  <a:lnTo>
                    <a:pt x="232240" y="47844"/>
                  </a:lnTo>
                  <a:lnTo>
                    <a:pt x="267398" y="65611"/>
                  </a:lnTo>
                  <a:lnTo>
                    <a:pt x="284299" y="44221"/>
                  </a:lnTo>
                  <a:lnTo>
                    <a:pt x="338937" y="24434"/>
                  </a:lnTo>
                  <a:lnTo>
                    <a:pt x="349022" y="27960"/>
                  </a:lnTo>
                  <a:lnTo>
                    <a:pt x="340125" y="52833"/>
                  </a:lnTo>
                  <a:lnTo>
                    <a:pt x="355992" y="62308"/>
                  </a:lnTo>
                  <a:lnTo>
                    <a:pt x="603687" y="9913"/>
                  </a:lnTo>
                  <a:lnTo>
                    <a:pt x="628608" y="17281"/>
                  </a:lnTo>
                  <a:lnTo>
                    <a:pt x="630174" y="33060"/>
                  </a:lnTo>
                  <a:lnTo>
                    <a:pt x="725924" y="24142"/>
                  </a:lnTo>
                  <a:lnTo>
                    <a:pt x="771906" y="35919"/>
                  </a:lnTo>
                  <a:lnTo>
                    <a:pt x="918042" y="0"/>
                  </a:lnTo>
                  <a:lnTo>
                    <a:pt x="963286" y="25317"/>
                  </a:lnTo>
                  <a:lnTo>
                    <a:pt x="997771" y="18669"/>
                  </a:lnTo>
                  <a:close/>
                </a:path>
              </a:pathLst>
            </a:custGeom>
            <a:solidFill>
              <a:srgbClr val="3D62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2832768" y="3593901"/>
              <a:ext cx="1004200" cy="633618"/>
            </a:xfrm>
            <a:custGeom>
              <a:avLst/>
              <a:gdLst/>
              <a:ahLst/>
              <a:cxnLst/>
              <a:rect l="l" t="t" r="r" b="b"/>
              <a:pathLst>
                <a:path w="1004200" h="633618">
                  <a:moveTo>
                    <a:pt x="1004200" y="26795"/>
                  </a:moveTo>
                  <a:lnTo>
                    <a:pt x="983097" y="40523"/>
                  </a:lnTo>
                  <a:lnTo>
                    <a:pt x="893926" y="45529"/>
                  </a:lnTo>
                  <a:lnTo>
                    <a:pt x="884577" y="63766"/>
                  </a:lnTo>
                  <a:lnTo>
                    <a:pt x="829590" y="85399"/>
                  </a:lnTo>
                  <a:lnTo>
                    <a:pt x="841128" y="96651"/>
                  </a:lnTo>
                  <a:lnTo>
                    <a:pt x="790979" y="85554"/>
                  </a:lnTo>
                  <a:lnTo>
                    <a:pt x="754683" y="94345"/>
                  </a:lnTo>
                  <a:lnTo>
                    <a:pt x="781760" y="110913"/>
                  </a:lnTo>
                  <a:lnTo>
                    <a:pt x="641408" y="161884"/>
                  </a:lnTo>
                  <a:lnTo>
                    <a:pt x="653203" y="186646"/>
                  </a:lnTo>
                  <a:lnTo>
                    <a:pt x="687803" y="185297"/>
                  </a:lnTo>
                  <a:lnTo>
                    <a:pt x="715874" y="201822"/>
                  </a:lnTo>
                  <a:lnTo>
                    <a:pt x="717153" y="216529"/>
                  </a:lnTo>
                  <a:lnTo>
                    <a:pt x="669051" y="269303"/>
                  </a:lnTo>
                  <a:lnTo>
                    <a:pt x="667349" y="303016"/>
                  </a:lnTo>
                  <a:lnTo>
                    <a:pt x="572479" y="373740"/>
                  </a:lnTo>
                  <a:lnTo>
                    <a:pt x="536250" y="383797"/>
                  </a:lnTo>
                  <a:lnTo>
                    <a:pt x="534076" y="403454"/>
                  </a:lnTo>
                  <a:lnTo>
                    <a:pt x="499512" y="425282"/>
                  </a:lnTo>
                  <a:lnTo>
                    <a:pt x="541884" y="423820"/>
                  </a:lnTo>
                  <a:lnTo>
                    <a:pt x="513768" y="442979"/>
                  </a:lnTo>
                  <a:lnTo>
                    <a:pt x="510569" y="477638"/>
                  </a:lnTo>
                  <a:lnTo>
                    <a:pt x="476875" y="483143"/>
                  </a:lnTo>
                  <a:lnTo>
                    <a:pt x="400143" y="542600"/>
                  </a:lnTo>
                  <a:lnTo>
                    <a:pt x="328759" y="556674"/>
                  </a:lnTo>
                  <a:lnTo>
                    <a:pt x="266302" y="608837"/>
                  </a:lnTo>
                  <a:lnTo>
                    <a:pt x="267693" y="633618"/>
                  </a:lnTo>
                  <a:lnTo>
                    <a:pt x="66601" y="610125"/>
                  </a:lnTo>
                  <a:lnTo>
                    <a:pt x="44023" y="610092"/>
                  </a:lnTo>
                  <a:lnTo>
                    <a:pt x="42093" y="628816"/>
                  </a:lnTo>
                  <a:lnTo>
                    <a:pt x="0" y="625334"/>
                  </a:lnTo>
                  <a:lnTo>
                    <a:pt x="11642" y="568985"/>
                  </a:lnTo>
                  <a:lnTo>
                    <a:pt x="121594" y="501767"/>
                  </a:lnTo>
                  <a:lnTo>
                    <a:pt x="85195" y="481175"/>
                  </a:lnTo>
                  <a:lnTo>
                    <a:pt x="52298" y="499454"/>
                  </a:lnTo>
                  <a:lnTo>
                    <a:pt x="30748" y="468857"/>
                  </a:lnTo>
                  <a:lnTo>
                    <a:pt x="83775" y="397898"/>
                  </a:lnTo>
                  <a:lnTo>
                    <a:pt x="134482" y="374484"/>
                  </a:lnTo>
                  <a:lnTo>
                    <a:pt x="141777" y="349368"/>
                  </a:lnTo>
                  <a:lnTo>
                    <a:pt x="90275" y="343736"/>
                  </a:lnTo>
                  <a:lnTo>
                    <a:pt x="126750" y="328608"/>
                  </a:lnTo>
                  <a:lnTo>
                    <a:pt x="120275" y="304525"/>
                  </a:lnTo>
                  <a:lnTo>
                    <a:pt x="166699" y="266669"/>
                  </a:lnTo>
                  <a:lnTo>
                    <a:pt x="156317" y="247570"/>
                  </a:lnTo>
                  <a:lnTo>
                    <a:pt x="124336" y="241961"/>
                  </a:lnTo>
                  <a:lnTo>
                    <a:pt x="152648" y="227353"/>
                  </a:lnTo>
                  <a:lnTo>
                    <a:pt x="121330" y="210062"/>
                  </a:lnTo>
                  <a:lnTo>
                    <a:pt x="149263" y="170660"/>
                  </a:lnTo>
                  <a:lnTo>
                    <a:pt x="128111" y="164003"/>
                  </a:lnTo>
                  <a:lnTo>
                    <a:pt x="156952" y="168001"/>
                  </a:lnTo>
                  <a:lnTo>
                    <a:pt x="168484" y="143711"/>
                  </a:lnTo>
                  <a:lnTo>
                    <a:pt x="219339" y="122082"/>
                  </a:lnTo>
                  <a:lnTo>
                    <a:pt x="207768" y="108270"/>
                  </a:lnTo>
                  <a:lnTo>
                    <a:pt x="122544" y="134155"/>
                  </a:lnTo>
                  <a:lnTo>
                    <a:pt x="162072" y="64866"/>
                  </a:lnTo>
                  <a:lnTo>
                    <a:pt x="215549" y="64383"/>
                  </a:lnTo>
                  <a:lnTo>
                    <a:pt x="214380" y="51610"/>
                  </a:lnTo>
                  <a:lnTo>
                    <a:pt x="232240" y="47844"/>
                  </a:lnTo>
                  <a:lnTo>
                    <a:pt x="267398" y="65611"/>
                  </a:lnTo>
                  <a:lnTo>
                    <a:pt x="284299" y="44221"/>
                  </a:lnTo>
                  <a:lnTo>
                    <a:pt x="338937" y="24434"/>
                  </a:lnTo>
                  <a:lnTo>
                    <a:pt x="349022" y="27960"/>
                  </a:lnTo>
                  <a:lnTo>
                    <a:pt x="340125" y="52833"/>
                  </a:lnTo>
                  <a:lnTo>
                    <a:pt x="355992" y="62308"/>
                  </a:lnTo>
                  <a:lnTo>
                    <a:pt x="603687" y="9913"/>
                  </a:lnTo>
                  <a:lnTo>
                    <a:pt x="628608" y="17281"/>
                  </a:lnTo>
                  <a:lnTo>
                    <a:pt x="630174" y="33060"/>
                  </a:lnTo>
                  <a:lnTo>
                    <a:pt x="725924" y="24142"/>
                  </a:lnTo>
                  <a:lnTo>
                    <a:pt x="771906" y="35919"/>
                  </a:lnTo>
                  <a:lnTo>
                    <a:pt x="918042" y="0"/>
                  </a:lnTo>
                  <a:lnTo>
                    <a:pt x="963286" y="25317"/>
                  </a:lnTo>
                  <a:lnTo>
                    <a:pt x="997771" y="18669"/>
                  </a:lnTo>
                  <a:close/>
                </a:path>
              </a:pathLst>
            </a:custGeom>
            <a:solidFill>
              <a:srgbClr val="6FB3E8"/>
            </a:solidFill>
            <a:ln w="1270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474176" y="3607145"/>
            <a:ext cx="1024494" cy="680876"/>
            <a:chOff x="3474176" y="3607145"/>
            <a:chExt cx="1024494" cy="680876"/>
          </a:xfrm>
        </p:grpSpPr>
        <p:sp>
          <p:nvSpPr>
            <p:cNvPr id="29" name="Freeform 28"/>
            <p:cNvSpPr/>
            <p:nvPr/>
          </p:nvSpPr>
          <p:spPr>
            <a:xfrm>
              <a:off x="3474176" y="3744305"/>
              <a:ext cx="1024494" cy="543716"/>
            </a:xfrm>
            <a:custGeom>
              <a:avLst/>
              <a:gdLst/>
              <a:ahLst/>
              <a:cxnLst/>
              <a:rect l="l" t="t" r="r" b="b"/>
              <a:pathLst>
                <a:path w="1024494" h="543716">
                  <a:moveTo>
                    <a:pt x="911669" y="162651"/>
                  </a:moveTo>
                  <a:lnTo>
                    <a:pt x="948232" y="165547"/>
                  </a:lnTo>
                  <a:lnTo>
                    <a:pt x="962371" y="186775"/>
                  </a:lnTo>
                  <a:lnTo>
                    <a:pt x="1024494" y="186541"/>
                  </a:lnTo>
                  <a:lnTo>
                    <a:pt x="949057" y="248249"/>
                  </a:lnTo>
                  <a:lnTo>
                    <a:pt x="921823" y="253949"/>
                  </a:lnTo>
                  <a:lnTo>
                    <a:pt x="935135" y="279243"/>
                  </a:lnTo>
                  <a:lnTo>
                    <a:pt x="875347" y="284933"/>
                  </a:lnTo>
                  <a:lnTo>
                    <a:pt x="806150" y="250202"/>
                  </a:lnTo>
                  <a:lnTo>
                    <a:pt x="758676" y="249637"/>
                  </a:lnTo>
                  <a:lnTo>
                    <a:pt x="707469" y="304747"/>
                  </a:lnTo>
                  <a:lnTo>
                    <a:pt x="668546" y="294487"/>
                  </a:lnTo>
                  <a:lnTo>
                    <a:pt x="606758" y="332812"/>
                  </a:lnTo>
                  <a:lnTo>
                    <a:pt x="598853" y="362622"/>
                  </a:lnTo>
                  <a:lnTo>
                    <a:pt x="544345" y="427076"/>
                  </a:lnTo>
                  <a:lnTo>
                    <a:pt x="552020" y="436537"/>
                  </a:lnTo>
                  <a:lnTo>
                    <a:pt x="498199" y="419820"/>
                  </a:lnTo>
                  <a:lnTo>
                    <a:pt x="449476" y="430701"/>
                  </a:lnTo>
                  <a:lnTo>
                    <a:pt x="347167" y="538422"/>
                  </a:lnTo>
                  <a:lnTo>
                    <a:pt x="334232" y="528017"/>
                  </a:lnTo>
                  <a:lnTo>
                    <a:pt x="285462" y="543716"/>
                  </a:lnTo>
                  <a:lnTo>
                    <a:pt x="254723" y="532110"/>
                  </a:lnTo>
                  <a:lnTo>
                    <a:pt x="280420" y="473951"/>
                  </a:lnTo>
                  <a:lnTo>
                    <a:pt x="254522" y="463734"/>
                  </a:lnTo>
                  <a:lnTo>
                    <a:pt x="232515" y="477388"/>
                  </a:lnTo>
                  <a:lnTo>
                    <a:pt x="183062" y="458123"/>
                  </a:lnTo>
                  <a:lnTo>
                    <a:pt x="189497" y="421530"/>
                  </a:lnTo>
                  <a:lnTo>
                    <a:pt x="137532" y="384525"/>
                  </a:lnTo>
                  <a:lnTo>
                    <a:pt x="156207" y="379949"/>
                  </a:lnTo>
                  <a:lnTo>
                    <a:pt x="169433" y="394422"/>
                  </a:lnTo>
                  <a:lnTo>
                    <a:pt x="212660" y="384430"/>
                  </a:lnTo>
                  <a:lnTo>
                    <a:pt x="232790" y="364443"/>
                  </a:lnTo>
                  <a:lnTo>
                    <a:pt x="241580" y="324854"/>
                  </a:lnTo>
                  <a:lnTo>
                    <a:pt x="175033" y="328878"/>
                  </a:lnTo>
                  <a:lnTo>
                    <a:pt x="113998" y="307907"/>
                  </a:lnTo>
                  <a:lnTo>
                    <a:pt x="127597" y="297863"/>
                  </a:lnTo>
                  <a:lnTo>
                    <a:pt x="25941" y="289772"/>
                  </a:lnTo>
                  <a:lnTo>
                    <a:pt x="27643" y="256059"/>
                  </a:lnTo>
                  <a:lnTo>
                    <a:pt x="75745" y="203285"/>
                  </a:lnTo>
                  <a:lnTo>
                    <a:pt x="74466" y="188578"/>
                  </a:lnTo>
                  <a:lnTo>
                    <a:pt x="46395" y="172053"/>
                  </a:lnTo>
                  <a:lnTo>
                    <a:pt x="11795" y="173402"/>
                  </a:lnTo>
                  <a:lnTo>
                    <a:pt x="0" y="148640"/>
                  </a:lnTo>
                  <a:lnTo>
                    <a:pt x="140352" y="97669"/>
                  </a:lnTo>
                  <a:lnTo>
                    <a:pt x="113275" y="81101"/>
                  </a:lnTo>
                  <a:lnTo>
                    <a:pt x="149571" y="72310"/>
                  </a:lnTo>
                  <a:lnTo>
                    <a:pt x="199720" y="83407"/>
                  </a:lnTo>
                  <a:lnTo>
                    <a:pt x="188182" y="72155"/>
                  </a:lnTo>
                  <a:lnTo>
                    <a:pt x="243169" y="50522"/>
                  </a:lnTo>
                  <a:lnTo>
                    <a:pt x="252518" y="32285"/>
                  </a:lnTo>
                  <a:lnTo>
                    <a:pt x="341689" y="27279"/>
                  </a:lnTo>
                  <a:lnTo>
                    <a:pt x="407004" y="0"/>
                  </a:lnTo>
                  <a:lnTo>
                    <a:pt x="453928" y="33045"/>
                  </a:lnTo>
                  <a:lnTo>
                    <a:pt x="560041" y="16517"/>
                  </a:lnTo>
                  <a:lnTo>
                    <a:pt x="617707" y="38442"/>
                  </a:lnTo>
                  <a:lnTo>
                    <a:pt x="652049" y="101841"/>
                  </a:lnTo>
                  <a:lnTo>
                    <a:pt x="723669" y="78486"/>
                  </a:lnTo>
                  <a:lnTo>
                    <a:pt x="722355" y="61423"/>
                  </a:lnTo>
                  <a:lnTo>
                    <a:pt x="751848" y="50978"/>
                  </a:lnTo>
                  <a:lnTo>
                    <a:pt x="776040" y="66094"/>
                  </a:lnTo>
                  <a:lnTo>
                    <a:pt x="812692" y="62971"/>
                  </a:lnTo>
                  <a:lnTo>
                    <a:pt x="819267" y="72623"/>
                  </a:lnTo>
                  <a:lnTo>
                    <a:pt x="787447" y="87188"/>
                  </a:lnTo>
                  <a:lnTo>
                    <a:pt x="813769" y="82026"/>
                  </a:lnTo>
                  <a:lnTo>
                    <a:pt x="836398" y="100537"/>
                  </a:lnTo>
                  <a:lnTo>
                    <a:pt x="821755" y="111086"/>
                  </a:lnTo>
                  <a:lnTo>
                    <a:pt x="829845" y="128380"/>
                  </a:lnTo>
                  <a:lnTo>
                    <a:pt x="850132" y="129994"/>
                  </a:lnTo>
                  <a:lnTo>
                    <a:pt x="838470" y="146011"/>
                  </a:lnTo>
                  <a:lnTo>
                    <a:pt x="864960" y="163103"/>
                  </a:lnTo>
                  <a:close/>
                </a:path>
              </a:pathLst>
            </a:custGeom>
            <a:solidFill>
              <a:srgbClr val="2144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3474176" y="3698585"/>
              <a:ext cx="1024494" cy="543716"/>
            </a:xfrm>
            <a:custGeom>
              <a:avLst/>
              <a:gdLst/>
              <a:ahLst/>
              <a:cxnLst/>
              <a:rect l="l" t="t" r="r" b="b"/>
              <a:pathLst>
                <a:path w="1024494" h="543716">
                  <a:moveTo>
                    <a:pt x="911669" y="162651"/>
                  </a:moveTo>
                  <a:lnTo>
                    <a:pt x="948232" y="165547"/>
                  </a:lnTo>
                  <a:lnTo>
                    <a:pt x="962371" y="186775"/>
                  </a:lnTo>
                  <a:lnTo>
                    <a:pt x="1024494" y="186541"/>
                  </a:lnTo>
                  <a:lnTo>
                    <a:pt x="949057" y="248249"/>
                  </a:lnTo>
                  <a:lnTo>
                    <a:pt x="921823" y="253949"/>
                  </a:lnTo>
                  <a:lnTo>
                    <a:pt x="935135" y="279243"/>
                  </a:lnTo>
                  <a:lnTo>
                    <a:pt x="875347" y="284933"/>
                  </a:lnTo>
                  <a:lnTo>
                    <a:pt x="806150" y="250202"/>
                  </a:lnTo>
                  <a:lnTo>
                    <a:pt x="758676" y="249637"/>
                  </a:lnTo>
                  <a:lnTo>
                    <a:pt x="707469" y="304747"/>
                  </a:lnTo>
                  <a:lnTo>
                    <a:pt x="668546" y="294487"/>
                  </a:lnTo>
                  <a:lnTo>
                    <a:pt x="606758" y="332812"/>
                  </a:lnTo>
                  <a:lnTo>
                    <a:pt x="598853" y="362622"/>
                  </a:lnTo>
                  <a:lnTo>
                    <a:pt x="544345" y="427076"/>
                  </a:lnTo>
                  <a:lnTo>
                    <a:pt x="552020" y="436537"/>
                  </a:lnTo>
                  <a:lnTo>
                    <a:pt x="498199" y="419820"/>
                  </a:lnTo>
                  <a:lnTo>
                    <a:pt x="449476" y="430701"/>
                  </a:lnTo>
                  <a:lnTo>
                    <a:pt x="347167" y="538422"/>
                  </a:lnTo>
                  <a:lnTo>
                    <a:pt x="334232" y="528017"/>
                  </a:lnTo>
                  <a:lnTo>
                    <a:pt x="285462" y="543716"/>
                  </a:lnTo>
                  <a:lnTo>
                    <a:pt x="254723" y="532110"/>
                  </a:lnTo>
                  <a:lnTo>
                    <a:pt x="280420" y="473951"/>
                  </a:lnTo>
                  <a:lnTo>
                    <a:pt x="254522" y="463734"/>
                  </a:lnTo>
                  <a:lnTo>
                    <a:pt x="232515" y="477388"/>
                  </a:lnTo>
                  <a:lnTo>
                    <a:pt x="183062" y="458123"/>
                  </a:lnTo>
                  <a:lnTo>
                    <a:pt x="189497" y="421530"/>
                  </a:lnTo>
                  <a:lnTo>
                    <a:pt x="137532" y="384525"/>
                  </a:lnTo>
                  <a:lnTo>
                    <a:pt x="156207" y="379949"/>
                  </a:lnTo>
                  <a:lnTo>
                    <a:pt x="169433" y="394422"/>
                  </a:lnTo>
                  <a:lnTo>
                    <a:pt x="212660" y="384430"/>
                  </a:lnTo>
                  <a:lnTo>
                    <a:pt x="232790" y="364443"/>
                  </a:lnTo>
                  <a:lnTo>
                    <a:pt x="241580" y="324854"/>
                  </a:lnTo>
                  <a:lnTo>
                    <a:pt x="175033" y="328878"/>
                  </a:lnTo>
                  <a:lnTo>
                    <a:pt x="113998" y="307907"/>
                  </a:lnTo>
                  <a:lnTo>
                    <a:pt x="127597" y="297863"/>
                  </a:lnTo>
                  <a:lnTo>
                    <a:pt x="25941" y="289772"/>
                  </a:lnTo>
                  <a:lnTo>
                    <a:pt x="27643" y="256059"/>
                  </a:lnTo>
                  <a:lnTo>
                    <a:pt x="75745" y="203285"/>
                  </a:lnTo>
                  <a:lnTo>
                    <a:pt x="74466" y="188578"/>
                  </a:lnTo>
                  <a:lnTo>
                    <a:pt x="46395" y="172053"/>
                  </a:lnTo>
                  <a:lnTo>
                    <a:pt x="11795" y="173402"/>
                  </a:lnTo>
                  <a:lnTo>
                    <a:pt x="0" y="148640"/>
                  </a:lnTo>
                  <a:lnTo>
                    <a:pt x="140352" y="97669"/>
                  </a:lnTo>
                  <a:lnTo>
                    <a:pt x="113275" y="81101"/>
                  </a:lnTo>
                  <a:lnTo>
                    <a:pt x="149571" y="72310"/>
                  </a:lnTo>
                  <a:lnTo>
                    <a:pt x="199720" y="83407"/>
                  </a:lnTo>
                  <a:lnTo>
                    <a:pt x="188182" y="72155"/>
                  </a:lnTo>
                  <a:lnTo>
                    <a:pt x="243169" y="50522"/>
                  </a:lnTo>
                  <a:lnTo>
                    <a:pt x="252518" y="32285"/>
                  </a:lnTo>
                  <a:lnTo>
                    <a:pt x="341689" y="27279"/>
                  </a:lnTo>
                  <a:lnTo>
                    <a:pt x="407004" y="0"/>
                  </a:lnTo>
                  <a:lnTo>
                    <a:pt x="453928" y="33045"/>
                  </a:lnTo>
                  <a:lnTo>
                    <a:pt x="560041" y="16517"/>
                  </a:lnTo>
                  <a:lnTo>
                    <a:pt x="617707" y="38442"/>
                  </a:lnTo>
                  <a:lnTo>
                    <a:pt x="652049" y="101841"/>
                  </a:lnTo>
                  <a:lnTo>
                    <a:pt x="723669" y="78486"/>
                  </a:lnTo>
                  <a:lnTo>
                    <a:pt x="722355" y="61423"/>
                  </a:lnTo>
                  <a:lnTo>
                    <a:pt x="751848" y="50978"/>
                  </a:lnTo>
                  <a:lnTo>
                    <a:pt x="776040" y="66094"/>
                  </a:lnTo>
                  <a:lnTo>
                    <a:pt x="812692" y="62971"/>
                  </a:lnTo>
                  <a:lnTo>
                    <a:pt x="819267" y="72623"/>
                  </a:lnTo>
                  <a:lnTo>
                    <a:pt x="787447" y="87188"/>
                  </a:lnTo>
                  <a:lnTo>
                    <a:pt x="813769" y="82026"/>
                  </a:lnTo>
                  <a:lnTo>
                    <a:pt x="836398" y="100537"/>
                  </a:lnTo>
                  <a:lnTo>
                    <a:pt x="821755" y="111086"/>
                  </a:lnTo>
                  <a:lnTo>
                    <a:pt x="829845" y="128380"/>
                  </a:lnTo>
                  <a:lnTo>
                    <a:pt x="850132" y="129994"/>
                  </a:lnTo>
                  <a:lnTo>
                    <a:pt x="838470" y="146011"/>
                  </a:lnTo>
                  <a:lnTo>
                    <a:pt x="864960" y="163103"/>
                  </a:lnTo>
                  <a:close/>
                </a:path>
              </a:pathLst>
            </a:custGeom>
            <a:solidFill>
              <a:srgbClr val="2144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3474176" y="3652865"/>
              <a:ext cx="1024494" cy="543716"/>
            </a:xfrm>
            <a:custGeom>
              <a:avLst/>
              <a:gdLst/>
              <a:ahLst/>
              <a:cxnLst/>
              <a:rect l="l" t="t" r="r" b="b"/>
              <a:pathLst>
                <a:path w="1024494" h="543716">
                  <a:moveTo>
                    <a:pt x="911669" y="162651"/>
                  </a:moveTo>
                  <a:lnTo>
                    <a:pt x="948232" y="165547"/>
                  </a:lnTo>
                  <a:lnTo>
                    <a:pt x="962371" y="186775"/>
                  </a:lnTo>
                  <a:lnTo>
                    <a:pt x="1024494" y="186541"/>
                  </a:lnTo>
                  <a:lnTo>
                    <a:pt x="949057" y="248249"/>
                  </a:lnTo>
                  <a:lnTo>
                    <a:pt x="921823" y="253949"/>
                  </a:lnTo>
                  <a:lnTo>
                    <a:pt x="935135" y="279243"/>
                  </a:lnTo>
                  <a:lnTo>
                    <a:pt x="875347" y="284933"/>
                  </a:lnTo>
                  <a:lnTo>
                    <a:pt x="806150" y="250202"/>
                  </a:lnTo>
                  <a:lnTo>
                    <a:pt x="758676" y="249637"/>
                  </a:lnTo>
                  <a:lnTo>
                    <a:pt x="707469" y="304747"/>
                  </a:lnTo>
                  <a:lnTo>
                    <a:pt x="668546" y="294487"/>
                  </a:lnTo>
                  <a:lnTo>
                    <a:pt x="606758" y="332812"/>
                  </a:lnTo>
                  <a:lnTo>
                    <a:pt x="598853" y="362622"/>
                  </a:lnTo>
                  <a:lnTo>
                    <a:pt x="544345" y="427076"/>
                  </a:lnTo>
                  <a:lnTo>
                    <a:pt x="552020" y="436537"/>
                  </a:lnTo>
                  <a:lnTo>
                    <a:pt x="498199" y="419820"/>
                  </a:lnTo>
                  <a:lnTo>
                    <a:pt x="449476" y="430701"/>
                  </a:lnTo>
                  <a:lnTo>
                    <a:pt x="347167" y="538422"/>
                  </a:lnTo>
                  <a:lnTo>
                    <a:pt x="334232" y="528017"/>
                  </a:lnTo>
                  <a:lnTo>
                    <a:pt x="285462" y="543716"/>
                  </a:lnTo>
                  <a:lnTo>
                    <a:pt x="254723" y="532110"/>
                  </a:lnTo>
                  <a:lnTo>
                    <a:pt x="280420" y="473951"/>
                  </a:lnTo>
                  <a:lnTo>
                    <a:pt x="254522" y="463734"/>
                  </a:lnTo>
                  <a:lnTo>
                    <a:pt x="232515" y="477388"/>
                  </a:lnTo>
                  <a:lnTo>
                    <a:pt x="183062" y="458123"/>
                  </a:lnTo>
                  <a:lnTo>
                    <a:pt x="189497" y="421530"/>
                  </a:lnTo>
                  <a:lnTo>
                    <a:pt x="137532" y="384525"/>
                  </a:lnTo>
                  <a:lnTo>
                    <a:pt x="156207" y="379949"/>
                  </a:lnTo>
                  <a:lnTo>
                    <a:pt x="169433" y="394422"/>
                  </a:lnTo>
                  <a:lnTo>
                    <a:pt x="212660" y="384430"/>
                  </a:lnTo>
                  <a:lnTo>
                    <a:pt x="232790" y="364443"/>
                  </a:lnTo>
                  <a:lnTo>
                    <a:pt x="241580" y="324854"/>
                  </a:lnTo>
                  <a:lnTo>
                    <a:pt x="175033" y="328878"/>
                  </a:lnTo>
                  <a:lnTo>
                    <a:pt x="113998" y="307907"/>
                  </a:lnTo>
                  <a:lnTo>
                    <a:pt x="127597" y="297863"/>
                  </a:lnTo>
                  <a:lnTo>
                    <a:pt x="25941" y="289772"/>
                  </a:lnTo>
                  <a:lnTo>
                    <a:pt x="27643" y="256059"/>
                  </a:lnTo>
                  <a:lnTo>
                    <a:pt x="75745" y="203285"/>
                  </a:lnTo>
                  <a:lnTo>
                    <a:pt x="74466" y="188578"/>
                  </a:lnTo>
                  <a:lnTo>
                    <a:pt x="46395" y="172053"/>
                  </a:lnTo>
                  <a:lnTo>
                    <a:pt x="11795" y="173402"/>
                  </a:lnTo>
                  <a:lnTo>
                    <a:pt x="0" y="148640"/>
                  </a:lnTo>
                  <a:lnTo>
                    <a:pt x="140352" y="97669"/>
                  </a:lnTo>
                  <a:lnTo>
                    <a:pt x="113275" y="81101"/>
                  </a:lnTo>
                  <a:lnTo>
                    <a:pt x="149571" y="72310"/>
                  </a:lnTo>
                  <a:lnTo>
                    <a:pt x="199720" y="83407"/>
                  </a:lnTo>
                  <a:lnTo>
                    <a:pt x="188182" y="72155"/>
                  </a:lnTo>
                  <a:lnTo>
                    <a:pt x="243169" y="50522"/>
                  </a:lnTo>
                  <a:lnTo>
                    <a:pt x="252518" y="32285"/>
                  </a:lnTo>
                  <a:lnTo>
                    <a:pt x="341689" y="27279"/>
                  </a:lnTo>
                  <a:lnTo>
                    <a:pt x="407004" y="0"/>
                  </a:lnTo>
                  <a:lnTo>
                    <a:pt x="453928" y="33045"/>
                  </a:lnTo>
                  <a:lnTo>
                    <a:pt x="560041" y="16517"/>
                  </a:lnTo>
                  <a:lnTo>
                    <a:pt x="617707" y="38442"/>
                  </a:lnTo>
                  <a:lnTo>
                    <a:pt x="652049" y="101841"/>
                  </a:lnTo>
                  <a:lnTo>
                    <a:pt x="723669" y="78486"/>
                  </a:lnTo>
                  <a:lnTo>
                    <a:pt x="722355" y="61423"/>
                  </a:lnTo>
                  <a:lnTo>
                    <a:pt x="751848" y="50978"/>
                  </a:lnTo>
                  <a:lnTo>
                    <a:pt x="776040" y="66094"/>
                  </a:lnTo>
                  <a:lnTo>
                    <a:pt x="812692" y="62971"/>
                  </a:lnTo>
                  <a:lnTo>
                    <a:pt x="819267" y="72623"/>
                  </a:lnTo>
                  <a:lnTo>
                    <a:pt x="787447" y="87188"/>
                  </a:lnTo>
                  <a:lnTo>
                    <a:pt x="813769" y="82026"/>
                  </a:lnTo>
                  <a:lnTo>
                    <a:pt x="836398" y="100537"/>
                  </a:lnTo>
                  <a:lnTo>
                    <a:pt x="821755" y="111086"/>
                  </a:lnTo>
                  <a:lnTo>
                    <a:pt x="829845" y="128380"/>
                  </a:lnTo>
                  <a:lnTo>
                    <a:pt x="850132" y="129994"/>
                  </a:lnTo>
                  <a:lnTo>
                    <a:pt x="838470" y="146011"/>
                  </a:lnTo>
                  <a:lnTo>
                    <a:pt x="864960" y="163103"/>
                  </a:lnTo>
                  <a:close/>
                </a:path>
              </a:pathLst>
            </a:custGeom>
            <a:solidFill>
              <a:srgbClr val="2144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3474176" y="3607145"/>
              <a:ext cx="1024494" cy="543716"/>
            </a:xfrm>
            <a:custGeom>
              <a:avLst/>
              <a:gdLst/>
              <a:ahLst/>
              <a:cxnLst/>
              <a:rect l="l" t="t" r="r" b="b"/>
              <a:pathLst>
                <a:path w="1024494" h="543716">
                  <a:moveTo>
                    <a:pt x="911669" y="162651"/>
                  </a:moveTo>
                  <a:lnTo>
                    <a:pt x="948232" y="165547"/>
                  </a:lnTo>
                  <a:lnTo>
                    <a:pt x="962371" y="186775"/>
                  </a:lnTo>
                  <a:lnTo>
                    <a:pt x="1024494" y="186541"/>
                  </a:lnTo>
                  <a:lnTo>
                    <a:pt x="949057" y="248249"/>
                  </a:lnTo>
                  <a:lnTo>
                    <a:pt x="921823" y="253949"/>
                  </a:lnTo>
                  <a:lnTo>
                    <a:pt x="935135" y="279243"/>
                  </a:lnTo>
                  <a:lnTo>
                    <a:pt x="875347" y="284933"/>
                  </a:lnTo>
                  <a:lnTo>
                    <a:pt x="806150" y="250202"/>
                  </a:lnTo>
                  <a:lnTo>
                    <a:pt x="758676" y="249637"/>
                  </a:lnTo>
                  <a:lnTo>
                    <a:pt x="707469" y="304747"/>
                  </a:lnTo>
                  <a:lnTo>
                    <a:pt x="668546" y="294487"/>
                  </a:lnTo>
                  <a:lnTo>
                    <a:pt x="606758" y="332812"/>
                  </a:lnTo>
                  <a:lnTo>
                    <a:pt x="598853" y="362622"/>
                  </a:lnTo>
                  <a:lnTo>
                    <a:pt x="544345" y="427076"/>
                  </a:lnTo>
                  <a:lnTo>
                    <a:pt x="552020" y="436537"/>
                  </a:lnTo>
                  <a:lnTo>
                    <a:pt x="498199" y="419820"/>
                  </a:lnTo>
                  <a:lnTo>
                    <a:pt x="449476" y="430701"/>
                  </a:lnTo>
                  <a:lnTo>
                    <a:pt x="347167" y="538422"/>
                  </a:lnTo>
                  <a:lnTo>
                    <a:pt x="334232" y="528017"/>
                  </a:lnTo>
                  <a:lnTo>
                    <a:pt x="285462" y="543716"/>
                  </a:lnTo>
                  <a:lnTo>
                    <a:pt x="254723" y="532110"/>
                  </a:lnTo>
                  <a:lnTo>
                    <a:pt x="280420" y="473951"/>
                  </a:lnTo>
                  <a:lnTo>
                    <a:pt x="254522" y="463734"/>
                  </a:lnTo>
                  <a:lnTo>
                    <a:pt x="232515" y="477388"/>
                  </a:lnTo>
                  <a:lnTo>
                    <a:pt x="183062" y="458123"/>
                  </a:lnTo>
                  <a:lnTo>
                    <a:pt x="189497" y="421530"/>
                  </a:lnTo>
                  <a:lnTo>
                    <a:pt x="137532" y="384525"/>
                  </a:lnTo>
                  <a:lnTo>
                    <a:pt x="156207" y="379949"/>
                  </a:lnTo>
                  <a:lnTo>
                    <a:pt x="169433" y="394422"/>
                  </a:lnTo>
                  <a:lnTo>
                    <a:pt x="212660" y="384430"/>
                  </a:lnTo>
                  <a:lnTo>
                    <a:pt x="232790" y="364443"/>
                  </a:lnTo>
                  <a:lnTo>
                    <a:pt x="241580" y="324854"/>
                  </a:lnTo>
                  <a:lnTo>
                    <a:pt x="175033" y="328878"/>
                  </a:lnTo>
                  <a:lnTo>
                    <a:pt x="113998" y="307907"/>
                  </a:lnTo>
                  <a:lnTo>
                    <a:pt x="127597" y="297863"/>
                  </a:lnTo>
                  <a:lnTo>
                    <a:pt x="25941" y="289772"/>
                  </a:lnTo>
                  <a:lnTo>
                    <a:pt x="27643" y="256059"/>
                  </a:lnTo>
                  <a:lnTo>
                    <a:pt x="75745" y="203285"/>
                  </a:lnTo>
                  <a:lnTo>
                    <a:pt x="74466" y="188578"/>
                  </a:lnTo>
                  <a:lnTo>
                    <a:pt x="46395" y="172053"/>
                  </a:lnTo>
                  <a:lnTo>
                    <a:pt x="11795" y="173402"/>
                  </a:lnTo>
                  <a:lnTo>
                    <a:pt x="0" y="148640"/>
                  </a:lnTo>
                  <a:lnTo>
                    <a:pt x="140352" y="97669"/>
                  </a:lnTo>
                  <a:lnTo>
                    <a:pt x="113275" y="81101"/>
                  </a:lnTo>
                  <a:lnTo>
                    <a:pt x="149571" y="72310"/>
                  </a:lnTo>
                  <a:lnTo>
                    <a:pt x="199720" y="83407"/>
                  </a:lnTo>
                  <a:lnTo>
                    <a:pt x="188182" y="72155"/>
                  </a:lnTo>
                  <a:lnTo>
                    <a:pt x="243169" y="50522"/>
                  </a:lnTo>
                  <a:lnTo>
                    <a:pt x="252518" y="32285"/>
                  </a:lnTo>
                  <a:lnTo>
                    <a:pt x="341689" y="27279"/>
                  </a:lnTo>
                  <a:lnTo>
                    <a:pt x="407004" y="0"/>
                  </a:lnTo>
                  <a:lnTo>
                    <a:pt x="453928" y="33045"/>
                  </a:lnTo>
                  <a:lnTo>
                    <a:pt x="560041" y="16517"/>
                  </a:lnTo>
                  <a:lnTo>
                    <a:pt x="617707" y="38442"/>
                  </a:lnTo>
                  <a:lnTo>
                    <a:pt x="652049" y="101841"/>
                  </a:lnTo>
                  <a:lnTo>
                    <a:pt x="723669" y="78486"/>
                  </a:lnTo>
                  <a:lnTo>
                    <a:pt x="722355" y="61423"/>
                  </a:lnTo>
                  <a:lnTo>
                    <a:pt x="751848" y="50978"/>
                  </a:lnTo>
                  <a:lnTo>
                    <a:pt x="776040" y="66094"/>
                  </a:lnTo>
                  <a:lnTo>
                    <a:pt x="812692" y="62971"/>
                  </a:lnTo>
                  <a:lnTo>
                    <a:pt x="819267" y="72623"/>
                  </a:lnTo>
                  <a:lnTo>
                    <a:pt x="787447" y="87188"/>
                  </a:lnTo>
                  <a:lnTo>
                    <a:pt x="813769" y="82026"/>
                  </a:lnTo>
                  <a:lnTo>
                    <a:pt x="836398" y="100537"/>
                  </a:lnTo>
                  <a:lnTo>
                    <a:pt x="821755" y="111086"/>
                  </a:lnTo>
                  <a:lnTo>
                    <a:pt x="829845" y="128380"/>
                  </a:lnTo>
                  <a:lnTo>
                    <a:pt x="850132" y="129994"/>
                  </a:lnTo>
                  <a:lnTo>
                    <a:pt x="838470" y="146011"/>
                  </a:lnTo>
                  <a:lnTo>
                    <a:pt x="864960" y="163103"/>
                  </a:lnTo>
                  <a:close/>
                </a:path>
              </a:pathLst>
            </a:custGeom>
            <a:solidFill>
              <a:srgbClr val="3D7CC9"/>
            </a:solidFill>
            <a:ln w="1270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2509140" y="3653013"/>
            <a:ext cx="490327" cy="706384"/>
            <a:chOff x="2509140" y="3653013"/>
            <a:chExt cx="490327" cy="706384"/>
          </a:xfrm>
        </p:grpSpPr>
        <p:sp>
          <p:nvSpPr>
            <p:cNvPr id="34" name="Freeform 33"/>
            <p:cNvSpPr/>
            <p:nvPr/>
          </p:nvSpPr>
          <p:spPr>
            <a:xfrm>
              <a:off x="2509140" y="3967376"/>
              <a:ext cx="490327" cy="392021"/>
            </a:xfrm>
            <a:custGeom>
              <a:avLst/>
              <a:gdLst/>
              <a:ahLst/>
              <a:cxnLst/>
              <a:rect l="l" t="t" r="r" b="b"/>
              <a:pathLst>
                <a:path w="490327" h="392021">
                  <a:moveTo>
                    <a:pt x="348243" y="12622"/>
                  </a:moveTo>
                  <a:lnTo>
                    <a:pt x="396364" y="20076"/>
                  </a:lnTo>
                  <a:lnTo>
                    <a:pt x="447964" y="5646"/>
                  </a:lnTo>
                  <a:lnTo>
                    <a:pt x="479945" y="11255"/>
                  </a:lnTo>
                  <a:lnTo>
                    <a:pt x="490327" y="30354"/>
                  </a:lnTo>
                  <a:lnTo>
                    <a:pt x="443903" y="68210"/>
                  </a:lnTo>
                  <a:lnTo>
                    <a:pt x="450378" y="92293"/>
                  </a:lnTo>
                  <a:lnTo>
                    <a:pt x="413903" y="107421"/>
                  </a:lnTo>
                  <a:lnTo>
                    <a:pt x="465405" y="113053"/>
                  </a:lnTo>
                  <a:lnTo>
                    <a:pt x="458110" y="138169"/>
                  </a:lnTo>
                  <a:lnTo>
                    <a:pt x="407403" y="161583"/>
                  </a:lnTo>
                  <a:lnTo>
                    <a:pt x="354376" y="232542"/>
                  </a:lnTo>
                  <a:lnTo>
                    <a:pt x="375926" y="263139"/>
                  </a:lnTo>
                  <a:lnTo>
                    <a:pt x="408823" y="244860"/>
                  </a:lnTo>
                  <a:lnTo>
                    <a:pt x="445222" y="265452"/>
                  </a:lnTo>
                  <a:lnTo>
                    <a:pt x="402490" y="300849"/>
                  </a:lnTo>
                  <a:lnTo>
                    <a:pt x="335270" y="332670"/>
                  </a:lnTo>
                  <a:lnTo>
                    <a:pt x="323846" y="353428"/>
                  </a:lnTo>
                  <a:lnTo>
                    <a:pt x="323628" y="389019"/>
                  </a:lnTo>
                  <a:lnTo>
                    <a:pt x="261848" y="392021"/>
                  </a:lnTo>
                  <a:lnTo>
                    <a:pt x="258586" y="373156"/>
                  </a:lnTo>
                  <a:lnTo>
                    <a:pt x="79809" y="370737"/>
                  </a:lnTo>
                  <a:lnTo>
                    <a:pt x="81999" y="315589"/>
                  </a:lnTo>
                  <a:lnTo>
                    <a:pt x="104186" y="304588"/>
                  </a:lnTo>
                  <a:lnTo>
                    <a:pt x="87623" y="292014"/>
                  </a:lnTo>
                  <a:lnTo>
                    <a:pt x="63209" y="292633"/>
                  </a:lnTo>
                  <a:lnTo>
                    <a:pt x="69570" y="261162"/>
                  </a:lnTo>
                  <a:lnTo>
                    <a:pt x="61169" y="243269"/>
                  </a:lnTo>
                  <a:lnTo>
                    <a:pt x="0" y="204267"/>
                  </a:lnTo>
                  <a:lnTo>
                    <a:pt x="28651" y="187757"/>
                  </a:lnTo>
                  <a:lnTo>
                    <a:pt x="3567" y="179796"/>
                  </a:lnTo>
                  <a:lnTo>
                    <a:pt x="23053" y="169200"/>
                  </a:lnTo>
                  <a:lnTo>
                    <a:pt x="11014" y="154578"/>
                  </a:lnTo>
                  <a:lnTo>
                    <a:pt x="33343" y="161103"/>
                  </a:lnTo>
                  <a:lnTo>
                    <a:pt x="120720" y="150237"/>
                  </a:lnTo>
                  <a:lnTo>
                    <a:pt x="211015" y="128700"/>
                  </a:lnTo>
                  <a:lnTo>
                    <a:pt x="228638" y="114434"/>
                  </a:lnTo>
                  <a:lnTo>
                    <a:pt x="225761" y="80900"/>
                  </a:lnTo>
                  <a:lnTo>
                    <a:pt x="263265" y="32776"/>
                  </a:lnTo>
                  <a:lnTo>
                    <a:pt x="301411" y="32389"/>
                  </a:lnTo>
                  <a:lnTo>
                    <a:pt x="343689" y="0"/>
                  </a:lnTo>
                  <a:close/>
                </a:path>
              </a:pathLst>
            </a:custGeom>
            <a:solidFill>
              <a:srgbClr val="284F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2509140" y="3921656"/>
              <a:ext cx="490327" cy="392021"/>
            </a:xfrm>
            <a:custGeom>
              <a:avLst/>
              <a:gdLst/>
              <a:ahLst/>
              <a:cxnLst/>
              <a:rect l="l" t="t" r="r" b="b"/>
              <a:pathLst>
                <a:path w="490327" h="392021">
                  <a:moveTo>
                    <a:pt x="348243" y="12622"/>
                  </a:moveTo>
                  <a:lnTo>
                    <a:pt x="396364" y="20076"/>
                  </a:lnTo>
                  <a:lnTo>
                    <a:pt x="447964" y="5646"/>
                  </a:lnTo>
                  <a:lnTo>
                    <a:pt x="479945" y="11255"/>
                  </a:lnTo>
                  <a:lnTo>
                    <a:pt x="490327" y="30354"/>
                  </a:lnTo>
                  <a:lnTo>
                    <a:pt x="443903" y="68210"/>
                  </a:lnTo>
                  <a:lnTo>
                    <a:pt x="450378" y="92293"/>
                  </a:lnTo>
                  <a:lnTo>
                    <a:pt x="413903" y="107421"/>
                  </a:lnTo>
                  <a:lnTo>
                    <a:pt x="465405" y="113053"/>
                  </a:lnTo>
                  <a:lnTo>
                    <a:pt x="458110" y="138169"/>
                  </a:lnTo>
                  <a:lnTo>
                    <a:pt x="407403" y="161583"/>
                  </a:lnTo>
                  <a:lnTo>
                    <a:pt x="354376" y="232542"/>
                  </a:lnTo>
                  <a:lnTo>
                    <a:pt x="375926" y="263139"/>
                  </a:lnTo>
                  <a:lnTo>
                    <a:pt x="408823" y="244860"/>
                  </a:lnTo>
                  <a:lnTo>
                    <a:pt x="445222" y="265452"/>
                  </a:lnTo>
                  <a:lnTo>
                    <a:pt x="402490" y="300849"/>
                  </a:lnTo>
                  <a:lnTo>
                    <a:pt x="335270" y="332670"/>
                  </a:lnTo>
                  <a:lnTo>
                    <a:pt x="323846" y="353428"/>
                  </a:lnTo>
                  <a:lnTo>
                    <a:pt x="323628" y="389019"/>
                  </a:lnTo>
                  <a:lnTo>
                    <a:pt x="261848" y="392021"/>
                  </a:lnTo>
                  <a:lnTo>
                    <a:pt x="258586" y="373156"/>
                  </a:lnTo>
                  <a:lnTo>
                    <a:pt x="79809" y="370737"/>
                  </a:lnTo>
                  <a:lnTo>
                    <a:pt x="81999" y="315589"/>
                  </a:lnTo>
                  <a:lnTo>
                    <a:pt x="104186" y="304588"/>
                  </a:lnTo>
                  <a:lnTo>
                    <a:pt x="87623" y="292014"/>
                  </a:lnTo>
                  <a:lnTo>
                    <a:pt x="63209" y="292633"/>
                  </a:lnTo>
                  <a:lnTo>
                    <a:pt x="69570" y="261162"/>
                  </a:lnTo>
                  <a:lnTo>
                    <a:pt x="61169" y="243269"/>
                  </a:lnTo>
                  <a:lnTo>
                    <a:pt x="0" y="204267"/>
                  </a:lnTo>
                  <a:lnTo>
                    <a:pt x="28651" y="187757"/>
                  </a:lnTo>
                  <a:lnTo>
                    <a:pt x="3567" y="179796"/>
                  </a:lnTo>
                  <a:lnTo>
                    <a:pt x="23053" y="169200"/>
                  </a:lnTo>
                  <a:lnTo>
                    <a:pt x="11014" y="154578"/>
                  </a:lnTo>
                  <a:lnTo>
                    <a:pt x="33343" y="161103"/>
                  </a:lnTo>
                  <a:lnTo>
                    <a:pt x="120720" y="150237"/>
                  </a:lnTo>
                  <a:lnTo>
                    <a:pt x="211015" y="128700"/>
                  </a:lnTo>
                  <a:lnTo>
                    <a:pt x="228638" y="114434"/>
                  </a:lnTo>
                  <a:lnTo>
                    <a:pt x="225761" y="80900"/>
                  </a:lnTo>
                  <a:lnTo>
                    <a:pt x="263265" y="32776"/>
                  </a:lnTo>
                  <a:lnTo>
                    <a:pt x="301411" y="32389"/>
                  </a:lnTo>
                  <a:lnTo>
                    <a:pt x="343689" y="0"/>
                  </a:lnTo>
                  <a:close/>
                </a:path>
              </a:pathLst>
            </a:custGeom>
            <a:solidFill>
              <a:srgbClr val="284F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2509140" y="3875936"/>
              <a:ext cx="490327" cy="392021"/>
            </a:xfrm>
            <a:custGeom>
              <a:avLst/>
              <a:gdLst/>
              <a:ahLst/>
              <a:cxnLst/>
              <a:rect l="l" t="t" r="r" b="b"/>
              <a:pathLst>
                <a:path w="490327" h="392021">
                  <a:moveTo>
                    <a:pt x="348243" y="12622"/>
                  </a:moveTo>
                  <a:lnTo>
                    <a:pt x="396364" y="20076"/>
                  </a:lnTo>
                  <a:lnTo>
                    <a:pt x="447964" y="5646"/>
                  </a:lnTo>
                  <a:lnTo>
                    <a:pt x="479945" y="11255"/>
                  </a:lnTo>
                  <a:lnTo>
                    <a:pt x="490327" y="30354"/>
                  </a:lnTo>
                  <a:lnTo>
                    <a:pt x="443903" y="68210"/>
                  </a:lnTo>
                  <a:lnTo>
                    <a:pt x="450378" y="92293"/>
                  </a:lnTo>
                  <a:lnTo>
                    <a:pt x="413903" y="107421"/>
                  </a:lnTo>
                  <a:lnTo>
                    <a:pt x="465405" y="113053"/>
                  </a:lnTo>
                  <a:lnTo>
                    <a:pt x="458110" y="138169"/>
                  </a:lnTo>
                  <a:lnTo>
                    <a:pt x="407403" y="161583"/>
                  </a:lnTo>
                  <a:lnTo>
                    <a:pt x="354376" y="232542"/>
                  </a:lnTo>
                  <a:lnTo>
                    <a:pt x="375926" y="263139"/>
                  </a:lnTo>
                  <a:lnTo>
                    <a:pt x="408823" y="244860"/>
                  </a:lnTo>
                  <a:lnTo>
                    <a:pt x="445222" y="265452"/>
                  </a:lnTo>
                  <a:lnTo>
                    <a:pt x="402490" y="300849"/>
                  </a:lnTo>
                  <a:lnTo>
                    <a:pt x="335270" y="332670"/>
                  </a:lnTo>
                  <a:lnTo>
                    <a:pt x="323846" y="353428"/>
                  </a:lnTo>
                  <a:lnTo>
                    <a:pt x="323628" y="389019"/>
                  </a:lnTo>
                  <a:lnTo>
                    <a:pt x="261848" y="392021"/>
                  </a:lnTo>
                  <a:lnTo>
                    <a:pt x="258586" y="373156"/>
                  </a:lnTo>
                  <a:lnTo>
                    <a:pt x="79809" y="370737"/>
                  </a:lnTo>
                  <a:lnTo>
                    <a:pt x="81999" y="315589"/>
                  </a:lnTo>
                  <a:lnTo>
                    <a:pt x="104186" y="304588"/>
                  </a:lnTo>
                  <a:lnTo>
                    <a:pt x="87623" y="292014"/>
                  </a:lnTo>
                  <a:lnTo>
                    <a:pt x="63209" y="292633"/>
                  </a:lnTo>
                  <a:lnTo>
                    <a:pt x="69570" y="261162"/>
                  </a:lnTo>
                  <a:lnTo>
                    <a:pt x="61169" y="243269"/>
                  </a:lnTo>
                  <a:lnTo>
                    <a:pt x="0" y="204267"/>
                  </a:lnTo>
                  <a:lnTo>
                    <a:pt x="28651" y="187757"/>
                  </a:lnTo>
                  <a:lnTo>
                    <a:pt x="3567" y="179796"/>
                  </a:lnTo>
                  <a:lnTo>
                    <a:pt x="23053" y="169200"/>
                  </a:lnTo>
                  <a:lnTo>
                    <a:pt x="11014" y="154578"/>
                  </a:lnTo>
                  <a:lnTo>
                    <a:pt x="33343" y="161103"/>
                  </a:lnTo>
                  <a:lnTo>
                    <a:pt x="120720" y="150237"/>
                  </a:lnTo>
                  <a:lnTo>
                    <a:pt x="211015" y="128700"/>
                  </a:lnTo>
                  <a:lnTo>
                    <a:pt x="228638" y="114434"/>
                  </a:lnTo>
                  <a:lnTo>
                    <a:pt x="225761" y="80900"/>
                  </a:lnTo>
                  <a:lnTo>
                    <a:pt x="263265" y="32776"/>
                  </a:lnTo>
                  <a:lnTo>
                    <a:pt x="301411" y="32389"/>
                  </a:lnTo>
                  <a:lnTo>
                    <a:pt x="343689" y="0"/>
                  </a:lnTo>
                  <a:close/>
                </a:path>
              </a:pathLst>
            </a:custGeom>
            <a:solidFill>
              <a:srgbClr val="284F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2581474" y="3922346"/>
              <a:ext cx="163349" cy="113250"/>
            </a:xfrm>
            <a:custGeom>
              <a:avLst/>
              <a:gdLst/>
              <a:ahLst/>
              <a:cxnLst/>
              <a:rect l="l" t="t" r="r" b="b"/>
              <a:pathLst>
                <a:path w="163349" h="113250">
                  <a:moveTo>
                    <a:pt x="108564" y="10573"/>
                  </a:moveTo>
                  <a:lnTo>
                    <a:pt x="110038" y="32084"/>
                  </a:lnTo>
                  <a:lnTo>
                    <a:pt x="128286" y="37385"/>
                  </a:lnTo>
                  <a:lnTo>
                    <a:pt x="135483" y="51949"/>
                  </a:lnTo>
                  <a:lnTo>
                    <a:pt x="157121" y="52492"/>
                  </a:lnTo>
                  <a:lnTo>
                    <a:pt x="163349" y="70979"/>
                  </a:lnTo>
                  <a:lnTo>
                    <a:pt x="79931" y="92679"/>
                  </a:lnTo>
                  <a:lnTo>
                    <a:pt x="39437" y="113250"/>
                  </a:lnTo>
                  <a:lnTo>
                    <a:pt x="3415" y="73872"/>
                  </a:lnTo>
                  <a:lnTo>
                    <a:pt x="13557" y="43905"/>
                  </a:lnTo>
                  <a:lnTo>
                    <a:pt x="0" y="32192"/>
                  </a:lnTo>
                  <a:lnTo>
                    <a:pt x="21392" y="22383"/>
                  </a:lnTo>
                  <a:lnTo>
                    <a:pt x="62508" y="23363"/>
                  </a:lnTo>
                  <a:lnTo>
                    <a:pt x="77910" y="3853"/>
                  </a:lnTo>
                  <a:lnTo>
                    <a:pt x="92752" y="0"/>
                  </a:lnTo>
                  <a:close/>
                </a:path>
              </a:pathLst>
            </a:custGeom>
            <a:solidFill>
              <a:srgbClr val="284F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2581474" y="3876626"/>
              <a:ext cx="163349" cy="113250"/>
            </a:xfrm>
            <a:custGeom>
              <a:avLst/>
              <a:gdLst/>
              <a:ahLst/>
              <a:cxnLst/>
              <a:rect l="l" t="t" r="r" b="b"/>
              <a:pathLst>
                <a:path w="163349" h="113250">
                  <a:moveTo>
                    <a:pt x="108564" y="10573"/>
                  </a:moveTo>
                  <a:lnTo>
                    <a:pt x="110038" y="32084"/>
                  </a:lnTo>
                  <a:lnTo>
                    <a:pt x="128286" y="37385"/>
                  </a:lnTo>
                  <a:lnTo>
                    <a:pt x="135483" y="51949"/>
                  </a:lnTo>
                  <a:lnTo>
                    <a:pt x="157121" y="52492"/>
                  </a:lnTo>
                  <a:lnTo>
                    <a:pt x="163349" y="70979"/>
                  </a:lnTo>
                  <a:lnTo>
                    <a:pt x="79931" y="92679"/>
                  </a:lnTo>
                  <a:lnTo>
                    <a:pt x="39437" y="113250"/>
                  </a:lnTo>
                  <a:lnTo>
                    <a:pt x="3415" y="73872"/>
                  </a:lnTo>
                  <a:lnTo>
                    <a:pt x="13557" y="43905"/>
                  </a:lnTo>
                  <a:lnTo>
                    <a:pt x="0" y="32192"/>
                  </a:lnTo>
                  <a:lnTo>
                    <a:pt x="21392" y="22383"/>
                  </a:lnTo>
                  <a:lnTo>
                    <a:pt x="62508" y="23363"/>
                  </a:lnTo>
                  <a:lnTo>
                    <a:pt x="77910" y="3853"/>
                  </a:lnTo>
                  <a:lnTo>
                    <a:pt x="92752" y="0"/>
                  </a:lnTo>
                  <a:close/>
                </a:path>
              </a:pathLst>
            </a:custGeom>
            <a:solidFill>
              <a:srgbClr val="284F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2581474" y="3830906"/>
              <a:ext cx="163349" cy="113250"/>
            </a:xfrm>
            <a:custGeom>
              <a:avLst/>
              <a:gdLst/>
              <a:ahLst/>
              <a:cxnLst/>
              <a:rect l="l" t="t" r="r" b="b"/>
              <a:pathLst>
                <a:path w="163349" h="113250">
                  <a:moveTo>
                    <a:pt x="108564" y="10573"/>
                  </a:moveTo>
                  <a:lnTo>
                    <a:pt x="110038" y="32084"/>
                  </a:lnTo>
                  <a:lnTo>
                    <a:pt x="128286" y="37385"/>
                  </a:lnTo>
                  <a:lnTo>
                    <a:pt x="135483" y="51949"/>
                  </a:lnTo>
                  <a:lnTo>
                    <a:pt x="157121" y="52492"/>
                  </a:lnTo>
                  <a:lnTo>
                    <a:pt x="163349" y="70979"/>
                  </a:lnTo>
                  <a:lnTo>
                    <a:pt x="79931" y="92679"/>
                  </a:lnTo>
                  <a:lnTo>
                    <a:pt x="39437" y="113250"/>
                  </a:lnTo>
                  <a:lnTo>
                    <a:pt x="3415" y="73872"/>
                  </a:lnTo>
                  <a:lnTo>
                    <a:pt x="13557" y="43905"/>
                  </a:lnTo>
                  <a:lnTo>
                    <a:pt x="0" y="32192"/>
                  </a:lnTo>
                  <a:lnTo>
                    <a:pt x="21392" y="22383"/>
                  </a:lnTo>
                  <a:lnTo>
                    <a:pt x="62508" y="23363"/>
                  </a:lnTo>
                  <a:lnTo>
                    <a:pt x="77910" y="3853"/>
                  </a:lnTo>
                  <a:lnTo>
                    <a:pt x="92752" y="0"/>
                  </a:lnTo>
                  <a:close/>
                </a:path>
              </a:pathLst>
            </a:custGeom>
            <a:solidFill>
              <a:srgbClr val="284F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2767869" y="3790173"/>
              <a:ext cx="226971" cy="125281"/>
            </a:xfrm>
            <a:custGeom>
              <a:avLst/>
              <a:gdLst/>
              <a:ahLst/>
              <a:cxnLst/>
              <a:rect l="l" t="t" r="r" b="b"/>
              <a:pathLst>
                <a:path w="226971" h="125281">
                  <a:moveTo>
                    <a:pt x="192616" y="56330"/>
                  </a:moveTo>
                  <a:lnTo>
                    <a:pt x="187443" y="75043"/>
                  </a:lnTo>
                  <a:lnTo>
                    <a:pt x="142618" y="83573"/>
                  </a:lnTo>
                  <a:lnTo>
                    <a:pt x="123288" y="101570"/>
                  </a:lnTo>
                  <a:lnTo>
                    <a:pt x="67135" y="125281"/>
                  </a:lnTo>
                  <a:lnTo>
                    <a:pt x="52263" y="103860"/>
                  </a:lnTo>
                  <a:lnTo>
                    <a:pt x="92100" y="86363"/>
                  </a:lnTo>
                  <a:lnTo>
                    <a:pt x="79988" y="77267"/>
                  </a:lnTo>
                  <a:lnTo>
                    <a:pt x="34131" y="77194"/>
                  </a:lnTo>
                  <a:lnTo>
                    <a:pt x="2147" y="67978"/>
                  </a:lnTo>
                  <a:lnTo>
                    <a:pt x="0" y="35211"/>
                  </a:lnTo>
                  <a:lnTo>
                    <a:pt x="58783" y="25377"/>
                  </a:lnTo>
                  <a:lnTo>
                    <a:pt x="103516" y="40892"/>
                  </a:lnTo>
                  <a:lnTo>
                    <a:pt x="95492" y="58558"/>
                  </a:lnTo>
                  <a:lnTo>
                    <a:pt x="116242" y="62063"/>
                  </a:lnTo>
                  <a:lnTo>
                    <a:pt x="139340" y="51996"/>
                  </a:lnTo>
                  <a:lnTo>
                    <a:pt x="165708" y="28539"/>
                  </a:lnTo>
                  <a:lnTo>
                    <a:pt x="170964" y="6589"/>
                  </a:lnTo>
                  <a:lnTo>
                    <a:pt x="202584" y="0"/>
                  </a:lnTo>
                  <a:lnTo>
                    <a:pt x="226971" y="5754"/>
                  </a:lnTo>
                  <a:lnTo>
                    <a:pt x="213304" y="45886"/>
                  </a:lnTo>
                  <a:close/>
                </a:path>
              </a:pathLst>
            </a:custGeom>
            <a:solidFill>
              <a:srgbClr val="284F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2767869" y="3744453"/>
              <a:ext cx="226971" cy="125281"/>
            </a:xfrm>
            <a:custGeom>
              <a:avLst/>
              <a:gdLst/>
              <a:ahLst/>
              <a:cxnLst/>
              <a:rect l="l" t="t" r="r" b="b"/>
              <a:pathLst>
                <a:path w="226971" h="125281">
                  <a:moveTo>
                    <a:pt x="192616" y="56330"/>
                  </a:moveTo>
                  <a:lnTo>
                    <a:pt x="187443" y="75043"/>
                  </a:lnTo>
                  <a:lnTo>
                    <a:pt x="142618" y="83573"/>
                  </a:lnTo>
                  <a:lnTo>
                    <a:pt x="123288" y="101570"/>
                  </a:lnTo>
                  <a:lnTo>
                    <a:pt x="67135" y="125281"/>
                  </a:lnTo>
                  <a:lnTo>
                    <a:pt x="52263" y="103860"/>
                  </a:lnTo>
                  <a:lnTo>
                    <a:pt x="92100" y="86363"/>
                  </a:lnTo>
                  <a:lnTo>
                    <a:pt x="79988" y="77267"/>
                  </a:lnTo>
                  <a:lnTo>
                    <a:pt x="34131" y="77194"/>
                  </a:lnTo>
                  <a:lnTo>
                    <a:pt x="2147" y="67978"/>
                  </a:lnTo>
                  <a:lnTo>
                    <a:pt x="0" y="35211"/>
                  </a:lnTo>
                  <a:lnTo>
                    <a:pt x="58783" y="25377"/>
                  </a:lnTo>
                  <a:lnTo>
                    <a:pt x="103516" y="40892"/>
                  </a:lnTo>
                  <a:lnTo>
                    <a:pt x="95492" y="58558"/>
                  </a:lnTo>
                  <a:lnTo>
                    <a:pt x="116242" y="62063"/>
                  </a:lnTo>
                  <a:lnTo>
                    <a:pt x="139340" y="51996"/>
                  </a:lnTo>
                  <a:lnTo>
                    <a:pt x="165708" y="28539"/>
                  </a:lnTo>
                  <a:lnTo>
                    <a:pt x="170964" y="6589"/>
                  </a:lnTo>
                  <a:lnTo>
                    <a:pt x="202584" y="0"/>
                  </a:lnTo>
                  <a:lnTo>
                    <a:pt x="226971" y="5754"/>
                  </a:lnTo>
                  <a:lnTo>
                    <a:pt x="213304" y="45886"/>
                  </a:lnTo>
                  <a:close/>
                </a:path>
              </a:pathLst>
            </a:custGeom>
            <a:solidFill>
              <a:srgbClr val="284F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2767869" y="3698733"/>
              <a:ext cx="226971" cy="125281"/>
            </a:xfrm>
            <a:custGeom>
              <a:avLst/>
              <a:gdLst/>
              <a:ahLst/>
              <a:cxnLst/>
              <a:rect l="l" t="t" r="r" b="b"/>
              <a:pathLst>
                <a:path w="226971" h="125281">
                  <a:moveTo>
                    <a:pt x="192616" y="56330"/>
                  </a:moveTo>
                  <a:lnTo>
                    <a:pt x="187443" y="75043"/>
                  </a:lnTo>
                  <a:lnTo>
                    <a:pt x="142618" y="83573"/>
                  </a:lnTo>
                  <a:lnTo>
                    <a:pt x="123288" y="101570"/>
                  </a:lnTo>
                  <a:lnTo>
                    <a:pt x="67135" y="125281"/>
                  </a:lnTo>
                  <a:lnTo>
                    <a:pt x="52263" y="103860"/>
                  </a:lnTo>
                  <a:lnTo>
                    <a:pt x="92100" y="86363"/>
                  </a:lnTo>
                  <a:lnTo>
                    <a:pt x="79988" y="77267"/>
                  </a:lnTo>
                  <a:lnTo>
                    <a:pt x="34131" y="77194"/>
                  </a:lnTo>
                  <a:lnTo>
                    <a:pt x="2147" y="67978"/>
                  </a:lnTo>
                  <a:lnTo>
                    <a:pt x="0" y="35211"/>
                  </a:lnTo>
                  <a:lnTo>
                    <a:pt x="58783" y="25377"/>
                  </a:lnTo>
                  <a:lnTo>
                    <a:pt x="103516" y="40892"/>
                  </a:lnTo>
                  <a:lnTo>
                    <a:pt x="95492" y="58558"/>
                  </a:lnTo>
                  <a:lnTo>
                    <a:pt x="116242" y="62063"/>
                  </a:lnTo>
                  <a:lnTo>
                    <a:pt x="139340" y="51996"/>
                  </a:lnTo>
                  <a:lnTo>
                    <a:pt x="165708" y="28539"/>
                  </a:lnTo>
                  <a:lnTo>
                    <a:pt x="170964" y="6589"/>
                  </a:lnTo>
                  <a:lnTo>
                    <a:pt x="202584" y="0"/>
                  </a:lnTo>
                  <a:lnTo>
                    <a:pt x="226971" y="5754"/>
                  </a:lnTo>
                  <a:lnTo>
                    <a:pt x="213304" y="45886"/>
                  </a:lnTo>
                  <a:close/>
                </a:path>
              </a:pathLst>
            </a:custGeom>
            <a:solidFill>
              <a:srgbClr val="284F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2509140" y="3830216"/>
              <a:ext cx="490327" cy="392021"/>
            </a:xfrm>
            <a:custGeom>
              <a:avLst/>
              <a:gdLst/>
              <a:ahLst/>
              <a:cxnLst/>
              <a:rect l="l" t="t" r="r" b="b"/>
              <a:pathLst>
                <a:path w="490327" h="392021">
                  <a:moveTo>
                    <a:pt x="348243" y="12622"/>
                  </a:moveTo>
                  <a:lnTo>
                    <a:pt x="396364" y="20076"/>
                  </a:lnTo>
                  <a:lnTo>
                    <a:pt x="447964" y="5646"/>
                  </a:lnTo>
                  <a:lnTo>
                    <a:pt x="479945" y="11255"/>
                  </a:lnTo>
                  <a:lnTo>
                    <a:pt x="490327" y="30354"/>
                  </a:lnTo>
                  <a:lnTo>
                    <a:pt x="443903" y="68210"/>
                  </a:lnTo>
                  <a:lnTo>
                    <a:pt x="450378" y="92293"/>
                  </a:lnTo>
                  <a:lnTo>
                    <a:pt x="413903" y="107421"/>
                  </a:lnTo>
                  <a:lnTo>
                    <a:pt x="465405" y="113053"/>
                  </a:lnTo>
                  <a:lnTo>
                    <a:pt x="458110" y="138169"/>
                  </a:lnTo>
                  <a:lnTo>
                    <a:pt x="407403" y="161583"/>
                  </a:lnTo>
                  <a:lnTo>
                    <a:pt x="354376" y="232542"/>
                  </a:lnTo>
                  <a:lnTo>
                    <a:pt x="375926" y="263139"/>
                  </a:lnTo>
                  <a:lnTo>
                    <a:pt x="408823" y="244860"/>
                  </a:lnTo>
                  <a:lnTo>
                    <a:pt x="445222" y="265452"/>
                  </a:lnTo>
                  <a:lnTo>
                    <a:pt x="402490" y="300849"/>
                  </a:lnTo>
                  <a:lnTo>
                    <a:pt x="335270" y="332670"/>
                  </a:lnTo>
                  <a:lnTo>
                    <a:pt x="323846" y="353428"/>
                  </a:lnTo>
                  <a:lnTo>
                    <a:pt x="323628" y="389019"/>
                  </a:lnTo>
                  <a:lnTo>
                    <a:pt x="261848" y="392021"/>
                  </a:lnTo>
                  <a:lnTo>
                    <a:pt x="258586" y="373156"/>
                  </a:lnTo>
                  <a:lnTo>
                    <a:pt x="79809" y="370737"/>
                  </a:lnTo>
                  <a:lnTo>
                    <a:pt x="81999" y="315589"/>
                  </a:lnTo>
                  <a:lnTo>
                    <a:pt x="104186" y="304588"/>
                  </a:lnTo>
                  <a:lnTo>
                    <a:pt x="87623" y="292014"/>
                  </a:lnTo>
                  <a:lnTo>
                    <a:pt x="63209" y="292633"/>
                  </a:lnTo>
                  <a:lnTo>
                    <a:pt x="69570" y="261162"/>
                  </a:lnTo>
                  <a:lnTo>
                    <a:pt x="61169" y="243269"/>
                  </a:lnTo>
                  <a:lnTo>
                    <a:pt x="0" y="204267"/>
                  </a:lnTo>
                  <a:lnTo>
                    <a:pt x="28651" y="187757"/>
                  </a:lnTo>
                  <a:lnTo>
                    <a:pt x="3567" y="179796"/>
                  </a:lnTo>
                  <a:lnTo>
                    <a:pt x="23053" y="169200"/>
                  </a:lnTo>
                  <a:lnTo>
                    <a:pt x="11014" y="154578"/>
                  </a:lnTo>
                  <a:lnTo>
                    <a:pt x="33343" y="161103"/>
                  </a:lnTo>
                  <a:lnTo>
                    <a:pt x="120720" y="150237"/>
                  </a:lnTo>
                  <a:lnTo>
                    <a:pt x="211015" y="128700"/>
                  </a:lnTo>
                  <a:lnTo>
                    <a:pt x="228638" y="114434"/>
                  </a:lnTo>
                  <a:lnTo>
                    <a:pt x="225761" y="80900"/>
                  </a:lnTo>
                  <a:lnTo>
                    <a:pt x="263265" y="32776"/>
                  </a:lnTo>
                  <a:lnTo>
                    <a:pt x="301411" y="32389"/>
                  </a:lnTo>
                  <a:lnTo>
                    <a:pt x="343689" y="0"/>
                  </a:lnTo>
                  <a:close/>
                </a:path>
              </a:pathLst>
            </a:custGeom>
            <a:solidFill>
              <a:srgbClr val="4A90D9"/>
            </a:solidFill>
            <a:ln w="1270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2581474" y="3785186"/>
              <a:ext cx="163349" cy="113250"/>
            </a:xfrm>
            <a:custGeom>
              <a:avLst/>
              <a:gdLst/>
              <a:ahLst/>
              <a:cxnLst/>
              <a:rect l="l" t="t" r="r" b="b"/>
              <a:pathLst>
                <a:path w="163349" h="113250">
                  <a:moveTo>
                    <a:pt x="108564" y="10573"/>
                  </a:moveTo>
                  <a:lnTo>
                    <a:pt x="110038" y="32084"/>
                  </a:lnTo>
                  <a:lnTo>
                    <a:pt x="128286" y="37385"/>
                  </a:lnTo>
                  <a:lnTo>
                    <a:pt x="135483" y="51949"/>
                  </a:lnTo>
                  <a:lnTo>
                    <a:pt x="157121" y="52492"/>
                  </a:lnTo>
                  <a:lnTo>
                    <a:pt x="163349" y="70979"/>
                  </a:lnTo>
                  <a:lnTo>
                    <a:pt x="79931" y="92679"/>
                  </a:lnTo>
                  <a:lnTo>
                    <a:pt x="39437" y="113250"/>
                  </a:lnTo>
                  <a:lnTo>
                    <a:pt x="3415" y="73872"/>
                  </a:lnTo>
                  <a:lnTo>
                    <a:pt x="13557" y="43905"/>
                  </a:lnTo>
                  <a:lnTo>
                    <a:pt x="0" y="32192"/>
                  </a:lnTo>
                  <a:lnTo>
                    <a:pt x="21392" y="22383"/>
                  </a:lnTo>
                  <a:lnTo>
                    <a:pt x="62508" y="23363"/>
                  </a:lnTo>
                  <a:lnTo>
                    <a:pt x="77910" y="3853"/>
                  </a:lnTo>
                  <a:lnTo>
                    <a:pt x="92752" y="0"/>
                  </a:lnTo>
                  <a:close/>
                </a:path>
              </a:pathLst>
            </a:custGeom>
            <a:solidFill>
              <a:srgbClr val="4A90D9"/>
            </a:solidFill>
            <a:ln w="1270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2767869" y="3653013"/>
              <a:ext cx="226971" cy="125281"/>
            </a:xfrm>
            <a:custGeom>
              <a:avLst/>
              <a:gdLst/>
              <a:ahLst/>
              <a:cxnLst/>
              <a:rect l="l" t="t" r="r" b="b"/>
              <a:pathLst>
                <a:path w="226971" h="125281">
                  <a:moveTo>
                    <a:pt x="192616" y="56330"/>
                  </a:moveTo>
                  <a:lnTo>
                    <a:pt x="187443" y="75043"/>
                  </a:lnTo>
                  <a:lnTo>
                    <a:pt x="142618" y="83573"/>
                  </a:lnTo>
                  <a:lnTo>
                    <a:pt x="123288" y="101570"/>
                  </a:lnTo>
                  <a:lnTo>
                    <a:pt x="67135" y="125281"/>
                  </a:lnTo>
                  <a:lnTo>
                    <a:pt x="52263" y="103860"/>
                  </a:lnTo>
                  <a:lnTo>
                    <a:pt x="92100" y="86363"/>
                  </a:lnTo>
                  <a:lnTo>
                    <a:pt x="79988" y="77267"/>
                  </a:lnTo>
                  <a:lnTo>
                    <a:pt x="34131" y="77194"/>
                  </a:lnTo>
                  <a:lnTo>
                    <a:pt x="2147" y="67978"/>
                  </a:lnTo>
                  <a:lnTo>
                    <a:pt x="0" y="35211"/>
                  </a:lnTo>
                  <a:lnTo>
                    <a:pt x="58783" y="25377"/>
                  </a:lnTo>
                  <a:lnTo>
                    <a:pt x="103516" y="40892"/>
                  </a:lnTo>
                  <a:lnTo>
                    <a:pt x="95492" y="58558"/>
                  </a:lnTo>
                  <a:lnTo>
                    <a:pt x="116242" y="62063"/>
                  </a:lnTo>
                  <a:lnTo>
                    <a:pt x="139340" y="51996"/>
                  </a:lnTo>
                  <a:lnTo>
                    <a:pt x="165708" y="28539"/>
                  </a:lnTo>
                  <a:lnTo>
                    <a:pt x="170964" y="6589"/>
                  </a:lnTo>
                  <a:lnTo>
                    <a:pt x="202584" y="0"/>
                  </a:lnTo>
                  <a:lnTo>
                    <a:pt x="226971" y="5754"/>
                  </a:lnTo>
                  <a:lnTo>
                    <a:pt x="213304" y="45886"/>
                  </a:lnTo>
                  <a:close/>
                </a:path>
              </a:pathLst>
            </a:custGeom>
            <a:solidFill>
              <a:srgbClr val="4A90D9"/>
            </a:solidFill>
            <a:ln w="1270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649594" y="3903188"/>
            <a:ext cx="1066162" cy="694843"/>
            <a:chOff x="2649594" y="3903188"/>
            <a:chExt cx="1066162" cy="694843"/>
          </a:xfrm>
        </p:grpSpPr>
        <p:sp>
          <p:nvSpPr>
            <p:cNvPr id="47" name="Freeform 46"/>
            <p:cNvSpPr/>
            <p:nvPr/>
          </p:nvSpPr>
          <p:spPr>
            <a:xfrm>
              <a:off x="2649594" y="4040348"/>
              <a:ext cx="1066162" cy="557683"/>
            </a:xfrm>
            <a:custGeom>
              <a:avLst/>
              <a:gdLst/>
              <a:ahLst/>
              <a:cxnLst/>
              <a:rect l="l" t="t" r="r" b="b"/>
              <a:pathLst>
                <a:path w="1066162" h="557683">
                  <a:moveTo>
                    <a:pt x="1057097" y="181345"/>
                  </a:moveTo>
                  <a:lnTo>
                    <a:pt x="1055755" y="205225"/>
                  </a:lnTo>
                  <a:lnTo>
                    <a:pt x="1017094" y="244804"/>
                  </a:lnTo>
                  <a:lnTo>
                    <a:pt x="942419" y="294367"/>
                  </a:lnTo>
                  <a:lnTo>
                    <a:pt x="950647" y="314262"/>
                  </a:lnTo>
                  <a:lnTo>
                    <a:pt x="847122" y="384943"/>
                  </a:lnTo>
                  <a:lnTo>
                    <a:pt x="752919" y="405545"/>
                  </a:lnTo>
                  <a:lnTo>
                    <a:pt x="727589" y="397022"/>
                  </a:lnTo>
                  <a:lnTo>
                    <a:pt x="728962" y="379879"/>
                  </a:lnTo>
                  <a:lnTo>
                    <a:pt x="588669" y="404193"/>
                  </a:lnTo>
                  <a:lnTo>
                    <a:pt x="475901" y="386585"/>
                  </a:lnTo>
                  <a:lnTo>
                    <a:pt x="404832" y="421448"/>
                  </a:lnTo>
                  <a:lnTo>
                    <a:pt x="368040" y="452253"/>
                  </a:lnTo>
                  <a:lnTo>
                    <a:pt x="280603" y="481439"/>
                  </a:lnTo>
                  <a:lnTo>
                    <a:pt x="289965" y="488874"/>
                  </a:lnTo>
                  <a:lnTo>
                    <a:pt x="280615" y="502550"/>
                  </a:lnTo>
                  <a:lnTo>
                    <a:pt x="111723" y="557683"/>
                  </a:lnTo>
                  <a:lnTo>
                    <a:pt x="0" y="458379"/>
                  </a:lnTo>
                  <a:lnTo>
                    <a:pt x="143889" y="405836"/>
                  </a:lnTo>
                  <a:lnTo>
                    <a:pt x="173445" y="368458"/>
                  </a:lnTo>
                  <a:lnTo>
                    <a:pt x="170702" y="327786"/>
                  </a:lnTo>
                  <a:lnTo>
                    <a:pt x="183174" y="316047"/>
                  </a:lnTo>
                  <a:lnTo>
                    <a:pt x="225267" y="319529"/>
                  </a:lnTo>
                  <a:lnTo>
                    <a:pt x="227197" y="300805"/>
                  </a:lnTo>
                  <a:lnTo>
                    <a:pt x="249775" y="300838"/>
                  </a:lnTo>
                  <a:lnTo>
                    <a:pt x="301305" y="313221"/>
                  </a:lnTo>
                  <a:lnTo>
                    <a:pt x="413074" y="312697"/>
                  </a:lnTo>
                  <a:lnTo>
                    <a:pt x="450867" y="324331"/>
                  </a:lnTo>
                  <a:lnTo>
                    <a:pt x="457691" y="319807"/>
                  </a:lnTo>
                  <a:lnTo>
                    <a:pt x="449476" y="299550"/>
                  </a:lnTo>
                  <a:lnTo>
                    <a:pt x="511933" y="247387"/>
                  </a:lnTo>
                  <a:lnTo>
                    <a:pt x="542810" y="232425"/>
                  </a:lnTo>
                  <a:lnTo>
                    <a:pt x="583317" y="233313"/>
                  </a:lnTo>
                  <a:lnTo>
                    <a:pt x="660049" y="173856"/>
                  </a:lnTo>
                  <a:lnTo>
                    <a:pt x="693743" y="168351"/>
                  </a:lnTo>
                  <a:lnTo>
                    <a:pt x="696942" y="133692"/>
                  </a:lnTo>
                  <a:lnTo>
                    <a:pt x="725058" y="114533"/>
                  </a:lnTo>
                  <a:lnTo>
                    <a:pt x="682686" y="115995"/>
                  </a:lnTo>
                  <a:lnTo>
                    <a:pt x="717250" y="94167"/>
                  </a:lnTo>
                  <a:lnTo>
                    <a:pt x="719424" y="74510"/>
                  </a:lnTo>
                  <a:lnTo>
                    <a:pt x="755653" y="64453"/>
                  </a:lnTo>
                  <a:lnTo>
                    <a:pt x="809581" y="26789"/>
                  </a:lnTo>
                  <a:lnTo>
                    <a:pt x="829690" y="0"/>
                  </a:lnTo>
                  <a:lnTo>
                    <a:pt x="952179" y="1820"/>
                  </a:lnTo>
                  <a:lnTo>
                    <a:pt x="938580" y="11864"/>
                  </a:lnTo>
                  <a:lnTo>
                    <a:pt x="999615" y="32835"/>
                  </a:lnTo>
                  <a:lnTo>
                    <a:pt x="1051631" y="22805"/>
                  </a:lnTo>
                  <a:lnTo>
                    <a:pt x="1066162" y="28811"/>
                  </a:lnTo>
                  <a:lnTo>
                    <a:pt x="1057372" y="68400"/>
                  </a:lnTo>
                  <a:lnTo>
                    <a:pt x="1037242" y="88387"/>
                  </a:lnTo>
                  <a:lnTo>
                    <a:pt x="994015" y="98379"/>
                  </a:lnTo>
                  <a:lnTo>
                    <a:pt x="980789" y="83906"/>
                  </a:lnTo>
                  <a:lnTo>
                    <a:pt x="962114" y="88482"/>
                  </a:lnTo>
                  <a:lnTo>
                    <a:pt x="975909" y="107051"/>
                  </a:lnTo>
                  <a:lnTo>
                    <a:pt x="1014079" y="125487"/>
                  </a:lnTo>
                  <a:lnTo>
                    <a:pt x="1001400" y="150234"/>
                  </a:lnTo>
                  <a:lnTo>
                    <a:pt x="1007644" y="162080"/>
                  </a:lnTo>
                  <a:close/>
                </a:path>
              </a:pathLst>
            </a:custGeom>
            <a:solidFill>
              <a:srgbClr val="284F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2649594" y="3994628"/>
              <a:ext cx="1066162" cy="557683"/>
            </a:xfrm>
            <a:custGeom>
              <a:avLst/>
              <a:gdLst/>
              <a:ahLst/>
              <a:cxnLst/>
              <a:rect l="l" t="t" r="r" b="b"/>
              <a:pathLst>
                <a:path w="1066162" h="557683">
                  <a:moveTo>
                    <a:pt x="1057097" y="181345"/>
                  </a:moveTo>
                  <a:lnTo>
                    <a:pt x="1055755" y="205225"/>
                  </a:lnTo>
                  <a:lnTo>
                    <a:pt x="1017094" y="244804"/>
                  </a:lnTo>
                  <a:lnTo>
                    <a:pt x="942419" y="294367"/>
                  </a:lnTo>
                  <a:lnTo>
                    <a:pt x="950647" y="314262"/>
                  </a:lnTo>
                  <a:lnTo>
                    <a:pt x="847122" y="384943"/>
                  </a:lnTo>
                  <a:lnTo>
                    <a:pt x="752919" y="405545"/>
                  </a:lnTo>
                  <a:lnTo>
                    <a:pt x="727589" y="397022"/>
                  </a:lnTo>
                  <a:lnTo>
                    <a:pt x="728962" y="379879"/>
                  </a:lnTo>
                  <a:lnTo>
                    <a:pt x="588669" y="404193"/>
                  </a:lnTo>
                  <a:lnTo>
                    <a:pt x="475901" y="386585"/>
                  </a:lnTo>
                  <a:lnTo>
                    <a:pt x="404832" y="421448"/>
                  </a:lnTo>
                  <a:lnTo>
                    <a:pt x="368040" y="452253"/>
                  </a:lnTo>
                  <a:lnTo>
                    <a:pt x="280603" y="481439"/>
                  </a:lnTo>
                  <a:lnTo>
                    <a:pt x="289965" y="488874"/>
                  </a:lnTo>
                  <a:lnTo>
                    <a:pt x="280615" y="502550"/>
                  </a:lnTo>
                  <a:lnTo>
                    <a:pt x="111723" y="557683"/>
                  </a:lnTo>
                  <a:lnTo>
                    <a:pt x="0" y="458379"/>
                  </a:lnTo>
                  <a:lnTo>
                    <a:pt x="143889" y="405836"/>
                  </a:lnTo>
                  <a:lnTo>
                    <a:pt x="173445" y="368458"/>
                  </a:lnTo>
                  <a:lnTo>
                    <a:pt x="170702" y="327786"/>
                  </a:lnTo>
                  <a:lnTo>
                    <a:pt x="183174" y="316047"/>
                  </a:lnTo>
                  <a:lnTo>
                    <a:pt x="225267" y="319529"/>
                  </a:lnTo>
                  <a:lnTo>
                    <a:pt x="227197" y="300805"/>
                  </a:lnTo>
                  <a:lnTo>
                    <a:pt x="249775" y="300838"/>
                  </a:lnTo>
                  <a:lnTo>
                    <a:pt x="301305" y="313221"/>
                  </a:lnTo>
                  <a:lnTo>
                    <a:pt x="413074" y="312697"/>
                  </a:lnTo>
                  <a:lnTo>
                    <a:pt x="450867" y="324331"/>
                  </a:lnTo>
                  <a:lnTo>
                    <a:pt x="457691" y="319807"/>
                  </a:lnTo>
                  <a:lnTo>
                    <a:pt x="449476" y="299550"/>
                  </a:lnTo>
                  <a:lnTo>
                    <a:pt x="511933" y="247387"/>
                  </a:lnTo>
                  <a:lnTo>
                    <a:pt x="542810" y="232425"/>
                  </a:lnTo>
                  <a:lnTo>
                    <a:pt x="583317" y="233313"/>
                  </a:lnTo>
                  <a:lnTo>
                    <a:pt x="660049" y="173856"/>
                  </a:lnTo>
                  <a:lnTo>
                    <a:pt x="693743" y="168351"/>
                  </a:lnTo>
                  <a:lnTo>
                    <a:pt x="696942" y="133692"/>
                  </a:lnTo>
                  <a:lnTo>
                    <a:pt x="725058" y="114533"/>
                  </a:lnTo>
                  <a:lnTo>
                    <a:pt x="682686" y="115995"/>
                  </a:lnTo>
                  <a:lnTo>
                    <a:pt x="717250" y="94167"/>
                  </a:lnTo>
                  <a:lnTo>
                    <a:pt x="719424" y="74510"/>
                  </a:lnTo>
                  <a:lnTo>
                    <a:pt x="755653" y="64453"/>
                  </a:lnTo>
                  <a:lnTo>
                    <a:pt x="809581" y="26789"/>
                  </a:lnTo>
                  <a:lnTo>
                    <a:pt x="829690" y="0"/>
                  </a:lnTo>
                  <a:lnTo>
                    <a:pt x="952179" y="1820"/>
                  </a:lnTo>
                  <a:lnTo>
                    <a:pt x="938580" y="11864"/>
                  </a:lnTo>
                  <a:lnTo>
                    <a:pt x="999615" y="32835"/>
                  </a:lnTo>
                  <a:lnTo>
                    <a:pt x="1051631" y="22805"/>
                  </a:lnTo>
                  <a:lnTo>
                    <a:pt x="1066162" y="28811"/>
                  </a:lnTo>
                  <a:lnTo>
                    <a:pt x="1057372" y="68400"/>
                  </a:lnTo>
                  <a:lnTo>
                    <a:pt x="1037242" y="88387"/>
                  </a:lnTo>
                  <a:lnTo>
                    <a:pt x="994015" y="98379"/>
                  </a:lnTo>
                  <a:lnTo>
                    <a:pt x="980789" y="83906"/>
                  </a:lnTo>
                  <a:lnTo>
                    <a:pt x="962114" y="88482"/>
                  </a:lnTo>
                  <a:lnTo>
                    <a:pt x="975909" y="107051"/>
                  </a:lnTo>
                  <a:lnTo>
                    <a:pt x="1014079" y="125487"/>
                  </a:lnTo>
                  <a:lnTo>
                    <a:pt x="1001400" y="150234"/>
                  </a:lnTo>
                  <a:lnTo>
                    <a:pt x="1007644" y="162080"/>
                  </a:lnTo>
                  <a:close/>
                </a:path>
              </a:pathLst>
            </a:custGeom>
            <a:solidFill>
              <a:srgbClr val="284F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649594" y="3948908"/>
              <a:ext cx="1066162" cy="557683"/>
            </a:xfrm>
            <a:custGeom>
              <a:avLst/>
              <a:gdLst/>
              <a:ahLst/>
              <a:cxnLst/>
              <a:rect l="l" t="t" r="r" b="b"/>
              <a:pathLst>
                <a:path w="1066162" h="557683">
                  <a:moveTo>
                    <a:pt x="1057097" y="181345"/>
                  </a:moveTo>
                  <a:lnTo>
                    <a:pt x="1055755" y="205225"/>
                  </a:lnTo>
                  <a:lnTo>
                    <a:pt x="1017094" y="244804"/>
                  </a:lnTo>
                  <a:lnTo>
                    <a:pt x="942419" y="294367"/>
                  </a:lnTo>
                  <a:lnTo>
                    <a:pt x="950647" y="314262"/>
                  </a:lnTo>
                  <a:lnTo>
                    <a:pt x="847122" y="384943"/>
                  </a:lnTo>
                  <a:lnTo>
                    <a:pt x="752919" y="405545"/>
                  </a:lnTo>
                  <a:lnTo>
                    <a:pt x="727589" y="397022"/>
                  </a:lnTo>
                  <a:lnTo>
                    <a:pt x="728962" y="379879"/>
                  </a:lnTo>
                  <a:lnTo>
                    <a:pt x="588669" y="404193"/>
                  </a:lnTo>
                  <a:lnTo>
                    <a:pt x="475901" y="386585"/>
                  </a:lnTo>
                  <a:lnTo>
                    <a:pt x="404832" y="421448"/>
                  </a:lnTo>
                  <a:lnTo>
                    <a:pt x="368040" y="452253"/>
                  </a:lnTo>
                  <a:lnTo>
                    <a:pt x="280603" y="481439"/>
                  </a:lnTo>
                  <a:lnTo>
                    <a:pt x="289965" y="488874"/>
                  </a:lnTo>
                  <a:lnTo>
                    <a:pt x="280615" y="502550"/>
                  </a:lnTo>
                  <a:lnTo>
                    <a:pt x="111723" y="557683"/>
                  </a:lnTo>
                  <a:lnTo>
                    <a:pt x="0" y="458379"/>
                  </a:lnTo>
                  <a:lnTo>
                    <a:pt x="143889" y="405836"/>
                  </a:lnTo>
                  <a:lnTo>
                    <a:pt x="173445" y="368458"/>
                  </a:lnTo>
                  <a:lnTo>
                    <a:pt x="170702" y="327786"/>
                  </a:lnTo>
                  <a:lnTo>
                    <a:pt x="183174" y="316047"/>
                  </a:lnTo>
                  <a:lnTo>
                    <a:pt x="225267" y="319529"/>
                  </a:lnTo>
                  <a:lnTo>
                    <a:pt x="227197" y="300805"/>
                  </a:lnTo>
                  <a:lnTo>
                    <a:pt x="249775" y="300838"/>
                  </a:lnTo>
                  <a:lnTo>
                    <a:pt x="301305" y="313221"/>
                  </a:lnTo>
                  <a:lnTo>
                    <a:pt x="413074" y="312697"/>
                  </a:lnTo>
                  <a:lnTo>
                    <a:pt x="450867" y="324331"/>
                  </a:lnTo>
                  <a:lnTo>
                    <a:pt x="457691" y="319807"/>
                  </a:lnTo>
                  <a:lnTo>
                    <a:pt x="449476" y="299550"/>
                  </a:lnTo>
                  <a:lnTo>
                    <a:pt x="511933" y="247387"/>
                  </a:lnTo>
                  <a:lnTo>
                    <a:pt x="542810" y="232425"/>
                  </a:lnTo>
                  <a:lnTo>
                    <a:pt x="583317" y="233313"/>
                  </a:lnTo>
                  <a:lnTo>
                    <a:pt x="660049" y="173856"/>
                  </a:lnTo>
                  <a:lnTo>
                    <a:pt x="693743" y="168351"/>
                  </a:lnTo>
                  <a:lnTo>
                    <a:pt x="696942" y="133692"/>
                  </a:lnTo>
                  <a:lnTo>
                    <a:pt x="725058" y="114533"/>
                  </a:lnTo>
                  <a:lnTo>
                    <a:pt x="682686" y="115995"/>
                  </a:lnTo>
                  <a:lnTo>
                    <a:pt x="717250" y="94167"/>
                  </a:lnTo>
                  <a:lnTo>
                    <a:pt x="719424" y="74510"/>
                  </a:lnTo>
                  <a:lnTo>
                    <a:pt x="755653" y="64453"/>
                  </a:lnTo>
                  <a:lnTo>
                    <a:pt x="809581" y="26789"/>
                  </a:lnTo>
                  <a:lnTo>
                    <a:pt x="829690" y="0"/>
                  </a:lnTo>
                  <a:lnTo>
                    <a:pt x="952179" y="1820"/>
                  </a:lnTo>
                  <a:lnTo>
                    <a:pt x="938580" y="11864"/>
                  </a:lnTo>
                  <a:lnTo>
                    <a:pt x="999615" y="32835"/>
                  </a:lnTo>
                  <a:lnTo>
                    <a:pt x="1051631" y="22805"/>
                  </a:lnTo>
                  <a:lnTo>
                    <a:pt x="1066162" y="28811"/>
                  </a:lnTo>
                  <a:lnTo>
                    <a:pt x="1057372" y="68400"/>
                  </a:lnTo>
                  <a:lnTo>
                    <a:pt x="1037242" y="88387"/>
                  </a:lnTo>
                  <a:lnTo>
                    <a:pt x="994015" y="98379"/>
                  </a:lnTo>
                  <a:lnTo>
                    <a:pt x="980789" y="83906"/>
                  </a:lnTo>
                  <a:lnTo>
                    <a:pt x="962114" y="88482"/>
                  </a:lnTo>
                  <a:lnTo>
                    <a:pt x="975909" y="107051"/>
                  </a:lnTo>
                  <a:lnTo>
                    <a:pt x="1014079" y="125487"/>
                  </a:lnTo>
                  <a:lnTo>
                    <a:pt x="1001400" y="150234"/>
                  </a:lnTo>
                  <a:lnTo>
                    <a:pt x="1007644" y="162080"/>
                  </a:lnTo>
                  <a:close/>
                </a:path>
              </a:pathLst>
            </a:custGeom>
            <a:solidFill>
              <a:srgbClr val="284F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649594" y="3903188"/>
              <a:ext cx="1066162" cy="557683"/>
            </a:xfrm>
            <a:custGeom>
              <a:avLst/>
              <a:gdLst/>
              <a:ahLst/>
              <a:cxnLst/>
              <a:rect l="l" t="t" r="r" b="b"/>
              <a:pathLst>
                <a:path w="1066162" h="557683">
                  <a:moveTo>
                    <a:pt x="1057097" y="181345"/>
                  </a:moveTo>
                  <a:lnTo>
                    <a:pt x="1055755" y="205225"/>
                  </a:lnTo>
                  <a:lnTo>
                    <a:pt x="1017094" y="244804"/>
                  </a:lnTo>
                  <a:lnTo>
                    <a:pt x="942419" y="294367"/>
                  </a:lnTo>
                  <a:lnTo>
                    <a:pt x="950647" y="314262"/>
                  </a:lnTo>
                  <a:lnTo>
                    <a:pt x="847122" y="384943"/>
                  </a:lnTo>
                  <a:lnTo>
                    <a:pt x="752919" y="405545"/>
                  </a:lnTo>
                  <a:lnTo>
                    <a:pt x="727589" y="397022"/>
                  </a:lnTo>
                  <a:lnTo>
                    <a:pt x="728962" y="379879"/>
                  </a:lnTo>
                  <a:lnTo>
                    <a:pt x="588669" y="404193"/>
                  </a:lnTo>
                  <a:lnTo>
                    <a:pt x="475901" y="386585"/>
                  </a:lnTo>
                  <a:lnTo>
                    <a:pt x="404832" y="421448"/>
                  </a:lnTo>
                  <a:lnTo>
                    <a:pt x="368040" y="452253"/>
                  </a:lnTo>
                  <a:lnTo>
                    <a:pt x="280603" y="481439"/>
                  </a:lnTo>
                  <a:lnTo>
                    <a:pt x="289965" y="488874"/>
                  </a:lnTo>
                  <a:lnTo>
                    <a:pt x="280615" y="502550"/>
                  </a:lnTo>
                  <a:lnTo>
                    <a:pt x="111723" y="557683"/>
                  </a:lnTo>
                  <a:lnTo>
                    <a:pt x="0" y="458379"/>
                  </a:lnTo>
                  <a:lnTo>
                    <a:pt x="143889" y="405836"/>
                  </a:lnTo>
                  <a:lnTo>
                    <a:pt x="173445" y="368458"/>
                  </a:lnTo>
                  <a:lnTo>
                    <a:pt x="170702" y="327786"/>
                  </a:lnTo>
                  <a:lnTo>
                    <a:pt x="183174" y="316047"/>
                  </a:lnTo>
                  <a:lnTo>
                    <a:pt x="225267" y="319529"/>
                  </a:lnTo>
                  <a:lnTo>
                    <a:pt x="227197" y="300805"/>
                  </a:lnTo>
                  <a:lnTo>
                    <a:pt x="249775" y="300838"/>
                  </a:lnTo>
                  <a:lnTo>
                    <a:pt x="301305" y="313221"/>
                  </a:lnTo>
                  <a:lnTo>
                    <a:pt x="413074" y="312697"/>
                  </a:lnTo>
                  <a:lnTo>
                    <a:pt x="450867" y="324331"/>
                  </a:lnTo>
                  <a:lnTo>
                    <a:pt x="457691" y="319807"/>
                  </a:lnTo>
                  <a:lnTo>
                    <a:pt x="449476" y="299550"/>
                  </a:lnTo>
                  <a:lnTo>
                    <a:pt x="511933" y="247387"/>
                  </a:lnTo>
                  <a:lnTo>
                    <a:pt x="542810" y="232425"/>
                  </a:lnTo>
                  <a:lnTo>
                    <a:pt x="583317" y="233313"/>
                  </a:lnTo>
                  <a:lnTo>
                    <a:pt x="660049" y="173856"/>
                  </a:lnTo>
                  <a:lnTo>
                    <a:pt x="693743" y="168351"/>
                  </a:lnTo>
                  <a:lnTo>
                    <a:pt x="696942" y="133692"/>
                  </a:lnTo>
                  <a:lnTo>
                    <a:pt x="725058" y="114533"/>
                  </a:lnTo>
                  <a:lnTo>
                    <a:pt x="682686" y="115995"/>
                  </a:lnTo>
                  <a:lnTo>
                    <a:pt x="717250" y="94167"/>
                  </a:lnTo>
                  <a:lnTo>
                    <a:pt x="719424" y="74510"/>
                  </a:lnTo>
                  <a:lnTo>
                    <a:pt x="755653" y="64453"/>
                  </a:lnTo>
                  <a:lnTo>
                    <a:pt x="809581" y="26789"/>
                  </a:lnTo>
                  <a:lnTo>
                    <a:pt x="829690" y="0"/>
                  </a:lnTo>
                  <a:lnTo>
                    <a:pt x="952179" y="1820"/>
                  </a:lnTo>
                  <a:lnTo>
                    <a:pt x="938580" y="11864"/>
                  </a:lnTo>
                  <a:lnTo>
                    <a:pt x="999615" y="32835"/>
                  </a:lnTo>
                  <a:lnTo>
                    <a:pt x="1051631" y="22805"/>
                  </a:lnTo>
                  <a:lnTo>
                    <a:pt x="1066162" y="28811"/>
                  </a:lnTo>
                  <a:lnTo>
                    <a:pt x="1057372" y="68400"/>
                  </a:lnTo>
                  <a:lnTo>
                    <a:pt x="1037242" y="88387"/>
                  </a:lnTo>
                  <a:lnTo>
                    <a:pt x="994015" y="98379"/>
                  </a:lnTo>
                  <a:lnTo>
                    <a:pt x="980789" y="83906"/>
                  </a:lnTo>
                  <a:lnTo>
                    <a:pt x="962114" y="88482"/>
                  </a:lnTo>
                  <a:lnTo>
                    <a:pt x="975909" y="107051"/>
                  </a:lnTo>
                  <a:lnTo>
                    <a:pt x="1014079" y="125487"/>
                  </a:lnTo>
                  <a:lnTo>
                    <a:pt x="1001400" y="150234"/>
                  </a:lnTo>
                  <a:lnTo>
                    <a:pt x="1007644" y="162080"/>
                  </a:lnTo>
                  <a:close/>
                </a:path>
              </a:pathLst>
            </a:custGeom>
            <a:solidFill>
              <a:srgbClr val="4A90D9"/>
            </a:solidFill>
            <a:ln w="1270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968064" y="3961583"/>
            <a:ext cx="864704" cy="833329"/>
            <a:chOff x="1968064" y="3961583"/>
            <a:chExt cx="864704" cy="833329"/>
          </a:xfrm>
        </p:grpSpPr>
        <p:sp>
          <p:nvSpPr>
            <p:cNvPr id="52" name="Freeform 51"/>
            <p:cNvSpPr/>
            <p:nvPr/>
          </p:nvSpPr>
          <p:spPr>
            <a:xfrm>
              <a:off x="1968064" y="4098743"/>
              <a:ext cx="864704" cy="696169"/>
            </a:xfrm>
            <a:custGeom>
              <a:avLst/>
              <a:gdLst/>
              <a:ahLst/>
              <a:cxnLst/>
              <a:rect l="l" t="t" r="r" b="b"/>
              <a:pathLst>
                <a:path w="864704" h="696169">
                  <a:moveTo>
                    <a:pt x="172169" y="3508"/>
                  </a:moveTo>
                  <a:lnTo>
                    <a:pt x="273711" y="40061"/>
                  </a:lnTo>
                  <a:lnTo>
                    <a:pt x="315939" y="26448"/>
                  </a:lnTo>
                  <a:lnTo>
                    <a:pt x="331210" y="54899"/>
                  </a:lnTo>
                  <a:lnTo>
                    <a:pt x="320655" y="79244"/>
                  </a:lnTo>
                  <a:lnTo>
                    <a:pt x="402527" y="72256"/>
                  </a:lnTo>
                  <a:lnTo>
                    <a:pt x="381515" y="100240"/>
                  </a:lnTo>
                  <a:lnTo>
                    <a:pt x="417765" y="97496"/>
                  </a:lnTo>
                  <a:lnTo>
                    <a:pt x="409326" y="117469"/>
                  </a:lnTo>
                  <a:lnTo>
                    <a:pt x="467510" y="93851"/>
                  </a:lnTo>
                  <a:lnTo>
                    <a:pt x="495343" y="100872"/>
                  </a:lnTo>
                  <a:lnTo>
                    <a:pt x="506554" y="82308"/>
                  </a:lnTo>
                  <a:lnTo>
                    <a:pt x="541076" y="72900"/>
                  </a:lnTo>
                  <a:lnTo>
                    <a:pt x="602245" y="111902"/>
                  </a:lnTo>
                  <a:lnTo>
                    <a:pt x="604285" y="161266"/>
                  </a:lnTo>
                  <a:lnTo>
                    <a:pt x="645262" y="173221"/>
                  </a:lnTo>
                  <a:lnTo>
                    <a:pt x="623075" y="184222"/>
                  </a:lnTo>
                  <a:lnTo>
                    <a:pt x="620885" y="239370"/>
                  </a:lnTo>
                  <a:lnTo>
                    <a:pt x="799662" y="241789"/>
                  </a:lnTo>
                  <a:lnTo>
                    <a:pt x="802924" y="260654"/>
                  </a:lnTo>
                  <a:lnTo>
                    <a:pt x="864704" y="257652"/>
                  </a:lnTo>
                  <a:lnTo>
                    <a:pt x="852232" y="269391"/>
                  </a:lnTo>
                  <a:lnTo>
                    <a:pt x="854975" y="310063"/>
                  </a:lnTo>
                  <a:lnTo>
                    <a:pt x="825419" y="347441"/>
                  </a:lnTo>
                  <a:lnTo>
                    <a:pt x="681530" y="399984"/>
                  </a:lnTo>
                  <a:lnTo>
                    <a:pt x="793253" y="499288"/>
                  </a:lnTo>
                  <a:lnTo>
                    <a:pt x="735770" y="582465"/>
                  </a:lnTo>
                  <a:lnTo>
                    <a:pt x="567174" y="666247"/>
                  </a:lnTo>
                  <a:lnTo>
                    <a:pt x="381172" y="663966"/>
                  </a:lnTo>
                  <a:lnTo>
                    <a:pt x="283960" y="696169"/>
                  </a:lnTo>
                  <a:lnTo>
                    <a:pt x="219663" y="694915"/>
                  </a:lnTo>
                  <a:lnTo>
                    <a:pt x="123814" y="645912"/>
                  </a:lnTo>
                  <a:lnTo>
                    <a:pt x="157544" y="537631"/>
                  </a:lnTo>
                  <a:lnTo>
                    <a:pt x="305268" y="503653"/>
                  </a:lnTo>
                  <a:lnTo>
                    <a:pt x="381911" y="521749"/>
                  </a:lnTo>
                  <a:lnTo>
                    <a:pt x="417128" y="547438"/>
                  </a:lnTo>
                  <a:lnTo>
                    <a:pt x="474159" y="533742"/>
                  </a:lnTo>
                  <a:lnTo>
                    <a:pt x="551742" y="483700"/>
                  </a:lnTo>
                  <a:lnTo>
                    <a:pt x="537377" y="482014"/>
                  </a:lnTo>
                  <a:lnTo>
                    <a:pt x="525619" y="445702"/>
                  </a:lnTo>
                  <a:lnTo>
                    <a:pt x="560602" y="414054"/>
                  </a:lnTo>
                  <a:lnTo>
                    <a:pt x="566203" y="380777"/>
                  </a:lnTo>
                  <a:lnTo>
                    <a:pt x="517456" y="381064"/>
                  </a:lnTo>
                  <a:lnTo>
                    <a:pt x="478482" y="335642"/>
                  </a:lnTo>
                  <a:lnTo>
                    <a:pt x="444670" y="349705"/>
                  </a:lnTo>
                  <a:lnTo>
                    <a:pt x="408661" y="335049"/>
                  </a:lnTo>
                  <a:lnTo>
                    <a:pt x="363861" y="343623"/>
                  </a:lnTo>
                  <a:lnTo>
                    <a:pt x="321518" y="302514"/>
                  </a:lnTo>
                  <a:lnTo>
                    <a:pt x="158829" y="300300"/>
                  </a:lnTo>
                  <a:lnTo>
                    <a:pt x="144163" y="292131"/>
                  </a:lnTo>
                  <a:lnTo>
                    <a:pt x="161515" y="288281"/>
                  </a:lnTo>
                  <a:lnTo>
                    <a:pt x="172328" y="262228"/>
                  </a:lnTo>
                  <a:lnTo>
                    <a:pt x="116422" y="239939"/>
                  </a:lnTo>
                  <a:lnTo>
                    <a:pt x="129359" y="205384"/>
                  </a:lnTo>
                  <a:lnTo>
                    <a:pt x="22043" y="213051"/>
                  </a:lnTo>
                  <a:lnTo>
                    <a:pt x="3084" y="199057"/>
                  </a:lnTo>
                  <a:lnTo>
                    <a:pt x="1671" y="159507"/>
                  </a:lnTo>
                  <a:lnTo>
                    <a:pt x="34277" y="106041"/>
                  </a:lnTo>
                  <a:lnTo>
                    <a:pt x="0" y="89347"/>
                  </a:lnTo>
                  <a:lnTo>
                    <a:pt x="123684" y="0"/>
                  </a:lnTo>
                  <a:close/>
                </a:path>
              </a:pathLst>
            </a:custGeom>
            <a:solidFill>
              <a:srgbClr val="2144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1968064" y="4053023"/>
              <a:ext cx="864704" cy="696169"/>
            </a:xfrm>
            <a:custGeom>
              <a:avLst/>
              <a:gdLst/>
              <a:ahLst/>
              <a:cxnLst/>
              <a:rect l="l" t="t" r="r" b="b"/>
              <a:pathLst>
                <a:path w="864704" h="696169">
                  <a:moveTo>
                    <a:pt x="172169" y="3508"/>
                  </a:moveTo>
                  <a:lnTo>
                    <a:pt x="273711" y="40061"/>
                  </a:lnTo>
                  <a:lnTo>
                    <a:pt x="315939" y="26448"/>
                  </a:lnTo>
                  <a:lnTo>
                    <a:pt x="331210" y="54899"/>
                  </a:lnTo>
                  <a:lnTo>
                    <a:pt x="320655" y="79244"/>
                  </a:lnTo>
                  <a:lnTo>
                    <a:pt x="402527" y="72256"/>
                  </a:lnTo>
                  <a:lnTo>
                    <a:pt x="381515" y="100240"/>
                  </a:lnTo>
                  <a:lnTo>
                    <a:pt x="417765" y="97496"/>
                  </a:lnTo>
                  <a:lnTo>
                    <a:pt x="409326" y="117469"/>
                  </a:lnTo>
                  <a:lnTo>
                    <a:pt x="467510" y="93851"/>
                  </a:lnTo>
                  <a:lnTo>
                    <a:pt x="495343" y="100872"/>
                  </a:lnTo>
                  <a:lnTo>
                    <a:pt x="506554" y="82308"/>
                  </a:lnTo>
                  <a:lnTo>
                    <a:pt x="541076" y="72900"/>
                  </a:lnTo>
                  <a:lnTo>
                    <a:pt x="602245" y="111902"/>
                  </a:lnTo>
                  <a:lnTo>
                    <a:pt x="604285" y="161266"/>
                  </a:lnTo>
                  <a:lnTo>
                    <a:pt x="645262" y="173221"/>
                  </a:lnTo>
                  <a:lnTo>
                    <a:pt x="623075" y="184222"/>
                  </a:lnTo>
                  <a:lnTo>
                    <a:pt x="620885" y="239370"/>
                  </a:lnTo>
                  <a:lnTo>
                    <a:pt x="799662" y="241789"/>
                  </a:lnTo>
                  <a:lnTo>
                    <a:pt x="802924" y="260654"/>
                  </a:lnTo>
                  <a:lnTo>
                    <a:pt x="864704" y="257652"/>
                  </a:lnTo>
                  <a:lnTo>
                    <a:pt x="852232" y="269391"/>
                  </a:lnTo>
                  <a:lnTo>
                    <a:pt x="854975" y="310063"/>
                  </a:lnTo>
                  <a:lnTo>
                    <a:pt x="825419" y="347441"/>
                  </a:lnTo>
                  <a:lnTo>
                    <a:pt x="681530" y="399984"/>
                  </a:lnTo>
                  <a:lnTo>
                    <a:pt x="793253" y="499288"/>
                  </a:lnTo>
                  <a:lnTo>
                    <a:pt x="735770" y="582465"/>
                  </a:lnTo>
                  <a:lnTo>
                    <a:pt x="567174" y="666247"/>
                  </a:lnTo>
                  <a:lnTo>
                    <a:pt x="381172" y="663966"/>
                  </a:lnTo>
                  <a:lnTo>
                    <a:pt x="283960" y="696169"/>
                  </a:lnTo>
                  <a:lnTo>
                    <a:pt x="219663" y="694915"/>
                  </a:lnTo>
                  <a:lnTo>
                    <a:pt x="123814" y="645912"/>
                  </a:lnTo>
                  <a:lnTo>
                    <a:pt x="157544" y="537631"/>
                  </a:lnTo>
                  <a:lnTo>
                    <a:pt x="305268" y="503653"/>
                  </a:lnTo>
                  <a:lnTo>
                    <a:pt x="381911" y="521749"/>
                  </a:lnTo>
                  <a:lnTo>
                    <a:pt x="417128" y="547438"/>
                  </a:lnTo>
                  <a:lnTo>
                    <a:pt x="474159" y="533742"/>
                  </a:lnTo>
                  <a:lnTo>
                    <a:pt x="551742" y="483700"/>
                  </a:lnTo>
                  <a:lnTo>
                    <a:pt x="537377" y="482014"/>
                  </a:lnTo>
                  <a:lnTo>
                    <a:pt x="525619" y="445702"/>
                  </a:lnTo>
                  <a:lnTo>
                    <a:pt x="560602" y="414054"/>
                  </a:lnTo>
                  <a:lnTo>
                    <a:pt x="566203" y="380777"/>
                  </a:lnTo>
                  <a:lnTo>
                    <a:pt x="517456" y="381064"/>
                  </a:lnTo>
                  <a:lnTo>
                    <a:pt x="478482" y="335642"/>
                  </a:lnTo>
                  <a:lnTo>
                    <a:pt x="444670" y="349705"/>
                  </a:lnTo>
                  <a:lnTo>
                    <a:pt x="408661" y="335049"/>
                  </a:lnTo>
                  <a:lnTo>
                    <a:pt x="363861" y="343623"/>
                  </a:lnTo>
                  <a:lnTo>
                    <a:pt x="321518" y="302514"/>
                  </a:lnTo>
                  <a:lnTo>
                    <a:pt x="158829" y="300300"/>
                  </a:lnTo>
                  <a:lnTo>
                    <a:pt x="144163" y="292131"/>
                  </a:lnTo>
                  <a:lnTo>
                    <a:pt x="161515" y="288281"/>
                  </a:lnTo>
                  <a:lnTo>
                    <a:pt x="172328" y="262228"/>
                  </a:lnTo>
                  <a:lnTo>
                    <a:pt x="116422" y="239939"/>
                  </a:lnTo>
                  <a:lnTo>
                    <a:pt x="129359" y="205384"/>
                  </a:lnTo>
                  <a:lnTo>
                    <a:pt x="22043" y="213051"/>
                  </a:lnTo>
                  <a:lnTo>
                    <a:pt x="3084" y="199057"/>
                  </a:lnTo>
                  <a:lnTo>
                    <a:pt x="1671" y="159507"/>
                  </a:lnTo>
                  <a:lnTo>
                    <a:pt x="34277" y="106041"/>
                  </a:lnTo>
                  <a:lnTo>
                    <a:pt x="0" y="89347"/>
                  </a:lnTo>
                  <a:lnTo>
                    <a:pt x="123684" y="0"/>
                  </a:lnTo>
                  <a:close/>
                </a:path>
              </a:pathLst>
            </a:custGeom>
            <a:solidFill>
              <a:srgbClr val="2144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1968064" y="4007303"/>
              <a:ext cx="864704" cy="696169"/>
            </a:xfrm>
            <a:custGeom>
              <a:avLst/>
              <a:gdLst/>
              <a:ahLst/>
              <a:cxnLst/>
              <a:rect l="l" t="t" r="r" b="b"/>
              <a:pathLst>
                <a:path w="864704" h="696169">
                  <a:moveTo>
                    <a:pt x="172169" y="3508"/>
                  </a:moveTo>
                  <a:lnTo>
                    <a:pt x="273711" y="40061"/>
                  </a:lnTo>
                  <a:lnTo>
                    <a:pt x="315939" y="26448"/>
                  </a:lnTo>
                  <a:lnTo>
                    <a:pt x="331210" y="54899"/>
                  </a:lnTo>
                  <a:lnTo>
                    <a:pt x="320655" y="79244"/>
                  </a:lnTo>
                  <a:lnTo>
                    <a:pt x="402527" y="72256"/>
                  </a:lnTo>
                  <a:lnTo>
                    <a:pt x="381515" y="100240"/>
                  </a:lnTo>
                  <a:lnTo>
                    <a:pt x="417765" y="97496"/>
                  </a:lnTo>
                  <a:lnTo>
                    <a:pt x="409326" y="117469"/>
                  </a:lnTo>
                  <a:lnTo>
                    <a:pt x="467510" y="93851"/>
                  </a:lnTo>
                  <a:lnTo>
                    <a:pt x="495343" y="100872"/>
                  </a:lnTo>
                  <a:lnTo>
                    <a:pt x="506554" y="82308"/>
                  </a:lnTo>
                  <a:lnTo>
                    <a:pt x="541076" y="72900"/>
                  </a:lnTo>
                  <a:lnTo>
                    <a:pt x="602245" y="111902"/>
                  </a:lnTo>
                  <a:lnTo>
                    <a:pt x="604285" y="161266"/>
                  </a:lnTo>
                  <a:lnTo>
                    <a:pt x="645262" y="173221"/>
                  </a:lnTo>
                  <a:lnTo>
                    <a:pt x="623075" y="184222"/>
                  </a:lnTo>
                  <a:lnTo>
                    <a:pt x="620885" y="239370"/>
                  </a:lnTo>
                  <a:lnTo>
                    <a:pt x="799662" y="241789"/>
                  </a:lnTo>
                  <a:lnTo>
                    <a:pt x="802924" y="260654"/>
                  </a:lnTo>
                  <a:lnTo>
                    <a:pt x="864704" y="257652"/>
                  </a:lnTo>
                  <a:lnTo>
                    <a:pt x="852232" y="269391"/>
                  </a:lnTo>
                  <a:lnTo>
                    <a:pt x="854975" y="310063"/>
                  </a:lnTo>
                  <a:lnTo>
                    <a:pt x="825419" y="347441"/>
                  </a:lnTo>
                  <a:lnTo>
                    <a:pt x="681530" y="399984"/>
                  </a:lnTo>
                  <a:lnTo>
                    <a:pt x="793253" y="499288"/>
                  </a:lnTo>
                  <a:lnTo>
                    <a:pt x="735770" y="582465"/>
                  </a:lnTo>
                  <a:lnTo>
                    <a:pt x="567174" y="666247"/>
                  </a:lnTo>
                  <a:lnTo>
                    <a:pt x="381172" y="663966"/>
                  </a:lnTo>
                  <a:lnTo>
                    <a:pt x="283960" y="696169"/>
                  </a:lnTo>
                  <a:lnTo>
                    <a:pt x="219663" y="694915"/>
                  </a:lnTo>
                  <a:lnTo>
                    <a:pt x="123814" y="645912"/>
                  </a:lnTo>
                  <a:lnTo>
                    <a:pt x="157544" y="537631"/>
                  </a:lnTo>
                  <a:lnTo>
                    <a:pt x="305268" y="503653"/>
                  </a:lnTo>
                  <a:lnTo>
                    <a:pt x="381911" y="521749"/>
                  </a:lnTo>
                  <a:lnTo>
                    <a:pt x="417128" y="547438"/>
                  </a:lnTo>
                  <a:lnTo>
                    <a:pt x="474159" y="533742"/>
                  </a:lnTo>
                  <a:lnTo>
                    <a:pt x="551742" y="483700"/>
                  </a:lnTo>
                  <a:lnTo>
                    <a:pt x="537377" y="482014"/>
                  </a:lnTo>
                  <a:lnTo>
                    <a:pt x="525619" y="445702"/>
                  </a:lnTo>
                  <a:lnTo>
                    <a:pt x="560602" y="414054"/>
                  </a:lnTo>
                  <a:lnTo>
                    <a:pt x="566203" y="380777"/>
                  </a:lnTo>
                  <a:lnTo>
                    <a:pt x="517456" y="381064"/>
                  </a:lnTo>
                  <a:lnTo>
                    <a:pt x="478482" y="335642"/>
                  </a:lnTo>
                  <a:lnTo>
                    <a:pt x="444670" y="349705"/>
                  </a:lnTo>
                  <a:lnTo>
                    <a:pt x="408661" y="335049"/>
                  </a:lnTo>
                  <a:lnTo>
                    <a:pt x="363861" y="343623"/>
                  </a:lnTo>
                  <a:lnTo>
                    <a:pt x="321518" y="302514"/>
                  </a:lnTo>
                  <a:lnTo>
                    <a:pt x="158829" y="300300"/>
                  </a:lnTo>
                  <a:lnTo>
                    <a:pt x="144163" y="292131"/>
                  </a:lnTo>
                  <a:lnTo>
                    <a:pt x="161515" y="288281"/>
                  </a:lnTo>
                  <a:lnTo>
                    <a:pt x="172328" y="262228"/>
                  </a:lnTo>
                  <a:lnTo>
                    <a:pt x="116422" y="239939"/>
                  </a:lnTo>
                  <a:lnTo>
                    <a:pt x="129359" y="205384"/>
                  </a:lnTo>
                  <a:lnTo>
                    <a:pt x="22043" y="213051"/>
                  </a:lnTo>
                  <a:lnTo>
                    <a:pt x="3084" y="199057"/>
                  </a:lnTo>
                  <a:lnTo>
                    <a:pt x="1671" y="159507"/>
                  </a:lnTo>
                  <a:lnTo>
                    <a:pt x="34277" y="106041"/>
                  </a:lnTo>
                  <a:lnTo>
                    <a:pt x="0" y="89347"/>
                  </a:lnTo>
                  <a:lnTo>
                    <a:pt x="123684" y="0"/>
                  </a:lnTo>
                  <a:close/>
                </a:path>
              </a:pathLst>
            </a:custGeom>
            <a:solidFill>
              <a:srgbClr val="2144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1968064" y="3961583"/>
              <a:ext cx="864704" cy="696169"/>
            </a:xfrm>
            <a:custGeom>
              <a:avLst/>
              <a:gdLst/>
              <a:ahLst/>
              <a:cxnLst/>
              <a:rect l="l" t="t" r="r" b="b"/>
              <a:pathLst>
                <a:path w="864704" h="696169">
                  <a:moveTo>
                    <a:pt x="172169" y="3508"/>
                  </a:moveTo>
                  <a:lnTo>
                    <a:pt x="273711" y="40061"/>
                  </a:lnTo>
                  <a:lnTo>
                    <a:pt x="315939" y="26448"/>
                  </a:lnTo>
                  <a:lnTo>
                    <a:pt x="331210" y="54899"/>
                  </a:lnTo>
                  <a:lnTo>
                    <a:pt x="320655" y="79244"/>
                  </a:lnTo>
                  <a:lnTo>
                    <a:pt x="402527" y="72256"/>
                  </a:lnTo>
                  <a:lnTo>
                    <a:pt x="381515" y="100240"/>
                  </a:lnTo>
                  <a:lnTo>
                    <a:pt x="417765" y="97496"/>
                  </a:lnTo>
                  <a:lnTo>
                    <a:pt x="409326" y="117469"/>
                  </a:lnTo>
                  <a:lnTo>
                    <a:pt x="467510" y="93851"/>
                  </a:lnTo>
                  <a:lnTo>
                    <a:pt x="495343" y="100872"/>
                  </a:lnTo>
                  <a:lnTo>
                    <a:pt x="506554" y="82308"/>
                  </a:lnTo>
                  <a:lnTo>
                    <a:pt x="541076" y="72900"/>
                  </a:lnTo>
                  <a:lnTo>
                    <a:pt x="602245" y="111902"/>
                  </a:lnTo>
                  <a:lnTo>
                    <a:pt x="604285" y="161266"/>
                  </a:lnTo>
                  <a:lnTo>
                    <a:pt x="645262" y="173221"/>
                  </a:lnTo>
                  <a:lnTo>
                    <a:pt x="623075" y="184222"/>
                  </a:lnTo>
                  <a:lnTo>
                    <a:pt x="620885" y="239370"/>
                  </a:lnTo>
                  <a:lnTo>
                    <a:pt x="799662" y="241789"/>
                  </a:lnTo>
                  <a:lnTo>
                    <a:pt x="802924" y="260654"/>
                  </a:lnTo>
                  <a:lnTo>
                    <a:pt x="864704" y="257652"/>
                  </a:lnTo>
                  <a:lnTo>
                    <a:pt x="852232" y="269391"/>
                  </a:lnTo>
                  <a:lnTo>
                    <a:pt x="854975" y="310063"/>
                  </a:lnTo>
                  <a:lnTo>
                    <a:pt x="825419" y="347441"/>
                  </a:lnTo>
                  <a:lnTo>
                    <a:pt x="681530" y="399984"/>
                  </a:lnTo>
                  <a:lnTo>
                    <a:pt x="793253" y="499288"/>
                  </a:lnTo>
                  <a:lnTo>
                    <a:pt x="735770" y="582465"/>
                  </a:lnTo>
                  <a:lnTo>
                    <a:pt x="567174" y="666247"/>
                  </a:lnTo>
                  <a:lnTo>
                    <a:pt x="381172" y="663966"/>
                  </a:lnTo>
                  <a:lnTo>
                    <a:pt x="283960" y="696169"/>
                  </a:lnTo>
                  <a:lnTo>
                    <a:pt x="219663" y="694915"/>
                  </a:lnTo>
                  <a:lnTo>
                    <a:pt x="123814" y="645912"/>
                  </a:lnTo>
                  <a:lnTo>
                    <a:pt x="157544" y="537631"/>
                  </a:lnTo>
                  <a:lnTo>
                    <a:pt x="305268" y="503653"/>
                  </a:lnTo>
                  <a:lnTo>
                    <a:pt x="381911" y="521749"/>
                  </a:lnTo>
                  <a:lnTo>
                    <a:pt x="417128" y="547438"/>
                  </a:lnTo>
                  <a:lnTo>
                    <a:pt x="474159" y="533742"/>
                  </a:lnTo>
                  <a:lnTo>
                    <a:pt x="551742" y="483700"/>
                  </a:lnTo>
                  <a:lnTo>
                    <a:pt x="537377" y="482014"/>
                  </a:lnTo>
                  <a:lnTo>
                    <a:pt x="525619" y="445702"/>
                  </a:lnTo>
                  <a:lnTo>
                    <a:pt x="560602" y="414054"/>
                  </a:lnTo>
                  <a:lnTo>
                    <a:pt x="566203" y="380777"/>
                  </a:lnTo>
                  <a:lnTo>
                    <a:pt x="517456" y="381064"/>
                  </a:lnTo>
                  <a:lnTo>
                    <a:pt x="478482" y="335642"/>
                  </a:lnTo>
                  <a:lnTo>
                    <a:pt x="444670" y="349705"/>
                  </a:lnTo>
                  <a:lnTo>
                    <a:pt x="408661" y="335049"/>
                  </a:lnTo>
                  <a:lnTo>
                    <a:pt x="363861" y="343623"/>
                  </a:lnTo>
                  <a:lnTo>
                    <a:pt x="321518" y="302514"/>
                  </a:lnTo>
                  <a:lnTo>
                    <a:pt x="158829" y="300300"/>
                  </a:lnTo>
                  <a:lnTo>
                    <a:pt x="144163" y="292131"/>
                  </a:lnTo>
                  <a:lnTo>
                    <a:pt x="161515" y="288281"/>
                  </a:lnTo>
                  <a:lnTo>
                    <a:pt x="172328" y="262228"/>
                  </a:lnTo>
                  <a:lnTo>
                    <a:pt x="116422" y="239939"/>
                  </a:lnTo>
                  <a:lnTo>
                    <a:pt x="129359" y="205384"/>
                  </a:lnTo>
                  <a:lnTo>
                    <a:pt x="22043" y="213051"/>
                  </a:lnTo>
                  <a:lnTo>
                    <a:pt x="3084" y="199057"/>
                  </a:lnTo>
                  <a:lnTo>
                    <a:pt x="1671" y="159507"/>
                  </a:lnTo>
                  <a:lnTo>
                    <a:pt x="34277" y="106041"/>
                  </a:lnTo>
                  <a:lnTo>
                    <a:pt x="0" y="89347"/>
                  </a:lnTo>
                  <a:lnTo>
                    <a:pt x="123684" y="0"/>
                  </a:lnTo>
                  <a:close/>
                </a:path>
              </a:pathLst>
            </a:custGeom>
            <a:solidFill>
              <a:srgbClr val="3D7CC9"/>
            </a:solidFill>
            <a:ln w="1270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3418170" y="3856782"/>
            <a:ext cx="1413693" cy="1269809"/>
            <a:chOff x="3418170" y="3856782"/>
            <a:chExt cx="1413693" cy="1269809"/>
          </a:xfrm>
        </p:grpSpPr>
        <p:sp>
          <p:nvSpPr>
            <p:cNvPr id="57" name="Freeform 56"/>
            <p:cNvSpPr/>
            <p:nvPr/>
          </p:nvSpPr>
          <p:spPr>
            <a:xfrm>
              <a:off x="3418170" y="3993942"/>
              <a:ext cx="1413693" cy="1132649"/>
            </a:xfrm>
            <a:custGeom>
              <a:avLst/>
              <a:gdLst/>
              <a:ahLst/>
              <a:cxnLst/>
              <a:rect l="l" t="t" r="r" b="b"/>
              <a:pathLst>
                <a:path w="1413693" h="1132649">
                  <a:moveTo>
                    <a:pt x="931353" y="35296"/>
                  </a:moveTo>
                  <a:lnTo>
                    <a:pt x="869878" y="93244"/>
                  </a:lnTo>
                  <a:lnTo>
                    <a:pt x="967679" y="109990"/>
                  </a:lnTo>
                  <a:lnTo>
                    <a:pt x="934181" y="141061"/>
                  </a:lnTo>
                  <a:lnTo>
                    <a:pt x="985488" y="155585"/>
                  </a:lnTo>
                  <a:lnTo>
                    <a:pt x="959432" y="192544"/>
                  </a:lnTo>
                  <a:lnTo>
                    <a:pt x="998056" y="209949"/>
                  </a:lnTo>
                  <a:lnTo>
                    <a:pt x="1042866" y="166544"/>
                  </a:lnTo>
                  <a:lnTo>
                    <a:pt x="1212572" y="187276"/>
                  </a:lnTo>
                  <a:lnTo>
                    <a:pt x="1224610" y="146826"/>
                  </a:lnTo>
                  <a:lnTo>
                    <a:pt x="1264957" y="130970"/>
                  </a:lnTo>
                  <a:lnTo>
                    <a:pt x="1377653" y="158934"/>
                  </a:lnTo>
                  <a:lnTo>
                    <a:pt x="1353864" y="188067"/>
                  </a:lnTo>
                  <a:lnTo>
                    <a:pt x="1386422" y="200852"/>
                  </a:lnTo>
                  <a:lnTo>
                    <a:pt x="1355887" y="240423"/>
                  </a:lnTo>
                  <a:lnTo>
                    <a:pt x="1413693" y="255730"/>
                  </a:lnTo>
                  <a:lnTo>
                    <a:pt x="1405846" y="275793"/>
                  </a:lnTo>
                  <a:lnTo>
                    <a:pt x="1364998" y="274688"/>
                  </a:lnTo>
                  <a:lnTo>
                    <a:pt x="1298466" y="307800"/>
                  </a:lnTo>
                  <a:lnTo>
                    <a:pt x="1212561" y="307161"/>
                  </a:lnTo>
                  <a:lnTo>
                    <a:pt x="1160508" y="333324"/>
                  </a:lnTo>
                  <a:lnTo>
                    <a:pt x="1159886" y="345333"/>
                  </a:lnTo>
                  <a:lnTo>
                    <a:pt x="1235609" y="367702"/>
                  </a:lnTo>
                  <a:lnTo>
                    <a:pt x="1225797" y="385071"/>
                  </a:lnTo>
                  <a:lnTo>
                    <a:pt x="1273539" y="413357"/>
                  </a:lnTo>
                  <a:lnTo>
                    <a:pt x="1294150" y="462528"/>
                  </a:lnTo>
                  <a:lnTo>
                    <a:pt x="1263036" y="469373"/>
                  </a:lnTo>
                  <a:lnTo>
                    <a:pt x="1265176" y="485581"/>
                  </a:lnTo>
                  <a:lnTo>
                    <a:pt x="1239351" y="512349"/>
                  </a:lnTo>
                  <a:lnTo>
                    <a:pt x="1163913" y="525527"/>
                  </a:lnTo>
                  <a:lnTo>
                    <a:pt x="1132382" y="510119"/>
                  </a:lnTo>
                  <a:lnTo>
                    <a:pt x="1172985" y="471818"/>
                  </a:lnTo>
                  <a:lnTo>
                    <a:pt x="1155531" y="459436"/>
                  </a:lnTo>
                  <a:lnTo>
                    <a:pt x="1192741" y="432868"/>
                  </a:lnTo>
                  <a:lnTo>
                    <a:pt x="1164292" y="416050"/>
                  </a:lnTo>
                  <a:lnTo>
                    <a:pt x="1131076" y="434518"/>
                  </a:lnTo>
                  <a:lnTo>
                    <a:pt x="1081643" y="406049"/>
                  </a:lnTo>
                  <a:lnTo>
                    <a:pt x="1048448" y="430185"/>
                  </a:lnTo>
                  <a:lnTo>
                    <a:pt x="1016296" y="422693"/>
                  </a:lnTo>
                  <a:lnTo>
                    <a:pt x="966976" y="443301"/>
                  </a:lnTo>
                  <a:lnTo>
                    <a:pt x="954434" y="427884"/>
                  </a:lnTo>
                  <a:lnTo>
                    <a:pt x="882184" y="425139"/>
                  </a:lnTo>
                  <a:lnTo>
                    <a:pt x="820602" y="479032"/>
                  </a:lnTo>
                  <a:lnTo>
                    <a:pt x="794536" y="536008"/>
                  </a:lnTo>
                  <a:lnTo>
                    <a:pt x="747136" y="530722"/>
                  </a:lnTo>
                  <a:lnTo>
                    <a:pt x="714368" y="542709"/>
                  </a:lnTo>
                  <a:lnTo>
                    <a:pt x="686342" y="570770"/>
                  </a:lnTo>
                  <a:lnTo>
                    <a:pt x="719793" y="590744"/>
                  </a:lnTo>
                  <a:lnTo>
                    <a:pt x="623442" y="631688"/>
                  </a:lnTo>
                  <a:lnTo>
                    <a:pt x="587381" y="669068"/>
                  </a:lnTo>
                  <a:lnTo>
                    <a:pt x="636019" y="672593"/>
                  </a:lnTo>
                  <a:lnTo>
                    <a:pt x="640767" y="693652"/>
                  </a:lnTo>
                  <a:lnTo>
                    <a:pt x="541890" y="715170"/>
                  </a:lnTo>
                  <a:lnTo>
                    <a:pt x="514858" y="753827"/>
                  </a:lnTo>
                  <a:lnTo>
                    <a:pt x="490036" y="762701"/>
                  </a:lnTo>
                  <a:lnTo>
                    <a:pt x="465405" y="824794"/>
                  </a:lnTo>
                  <a:lnTo>
                    <a:pt x="437422" y="852730"/>
                  </a:lnTo>
                  <a:lnTo>
                    <a:pt x="454045" y="860825"/>
                  </a:lnTo>
                  <a:lnTo>
                    <a:pt x="425167" y="870058"/>
                  </a:lnTo>
                  <a:lnTo>
                    <a:pt x="419627" y="859188"/>
                  </a:lnTo>
                  <a:lnTo>
                    <a:pt x="400107" y="875086"/>
                  </a:lnTo>
                  <a:lnTo>
                    <a:pt x="400658" y="892446"/>
                  </a:lnTo>
                  <a:lnTo>
                    <a:pt x="431162" y="913980"/>
                  </a:lnTo>
                  <a:lnTo>
                    <a:pt x="340342" y="992335"/>
                  </a:lnTo>
                  <a:lnTo>
                    <a:pt x="354458" y="996967"/>
                  </a:lnTo>
                  <a:lnTo>
                    <a:pt x="314826" y="1008826"/>
                  </a:lnTo>
                  <a:lnTo>
                    <a:pt x="399348" y="1033450"/>
                  </a:lnTo>
                  <a:lnTo>
                    <a:pt x="355183" y="1055894"/>
                  </a:lnTo>
                  <a:lnTo>
                    <a:pt x="323724" y="1106789"/>
                  </a:lnTo>
                  <a:lnTo>
                    <a:pt x="284186" y="1128494"/>
                  </a:lnTo>
                  <a:lnTo>
                    <a:pt x="256233" y="1099218"/>
                  </a:lnTo>
                  <a:lnTo>
                    <a:pt x="238317" y="1100500"/>
                  </a:lnTo>
                  <a:lnTo>
                    <a:pt x="136417" y="1132649"/>
                  </a:lnTo>
                  <a:lnTo>
                    <a:pt x="175717" y="1048283"/>
                  </a:lnTo>
                  <a:lnTo>
                    <a:pt x="99811" y="1065367"/>
                  </a:lnTo>
                  <a:lnTo>
                    <a:pt x="22564" y="1062976"/>
                  </a:lnTo>
                  <a:lnTo>
                    <a:pt x="0" y="1044429"/>
                  </a:lnTo>
                  <a:lnTo>
                    <a:pt x="20864" y="993641"/>
                  </a:lnTo>
                  <a:lnTo>
                    <a:pt x="4024" y="973272"/>
                  </a:lnTo>
                  <a:lnTo>
                    <a:pt x="20443" y="920461"/>
                  </a:lnTo>
                  <a:lnTo>
                    <a:pt x="72586" y="853773"/>
                  </a:lnTo>
                  <a:lnTo>
                    <a:pt x="99319" y="846327"/>
                  </a:lnTo>
                  <a:lnTo>
                    <a:pt x="181201" y="770956"/>
                  </a:lnTo>
                  <a:lnTo>
                    <a:pt x="98050" y="746517"/>
                  </a:lnTo>
                  <a:lnTo>
                    <a:pt x="50081" y="771740"/>
                  </a:lnTo>
                  <a:lnTo>
                    <a:pt x="19856" y="762288"/>
                  </a:lnTo>
                  <a:lnTo>
                    <a:pt x="47186" y="713492"/>
                  </a:lnTo>
                  <a:lnTo>
                    <a:pt x="70668" y="706060"/>
                  </a:lnTo>
                  <a:lnTo>
                    <a:pt x="114931" y="607659"/>
                  </a:lnTo>
                  <a:lnTo>
                    <a:pt x="74755" y="512389"/>
                  </a:lnTo>
                  <a:lnTo>
                    <a:pt x="11335" y="534770"/>
                  </a:lnTo>
                  <a:lnTo>
                    <a:pt x="30357" y="492659"/>
                  </a:lnTo>
                  <a:lnTo>
                    <a:pt x="77052" y="461606"/>
                  </a:lnTo>
                  <a:lnTo>
                    <a:pt x="57627" y="437474"/>
                  </a:lnTo>
                  <a:lnTo>
                    <a:pt x="182071" y="360668"/>
                  </a:lnTo>
                  <a:lnTo>
                    <a:pt x="173843" y="340773"/>
                  </a:lnTo>
                  <a:lnTo>
                    <a:pt x="248518" y="291210"/>
                  </a:lnTo>
                  <a:lnTo>
                    <a:pt x="310528" y="214097"/>
                  </a:lnTo>
                  <a:lnTo>
                    <a:pt x="336426" y="224314"/>
                  </a:lnTo>
                  <a:lnTo>
                    <a:pt x="310729" y="282473"/>
                  </a:lnTo>
                  <a:lnTo>
                    <a:pt x="341468" y="294079"/>
                  </a:lnTo>
                  <a:lnTo>
                    <a:pt x="390238" y="278380"/>
                  </a:lnTo>
                  <a:lnTo>
                    <a:pt x="403173" y="288785"/>
                  </a:lnTo>
                  <a:lnTo>
                    <a:pt x="505482" y="181064"/>
                  </a:lnTo>
                  <a:lnTo>
                    <a:pt x="554205" y="170183"/>
                  </a:lnTo>
                  <a:lnTo>
                    <a:pt x="608026" y="186900"/>
                  </a:lnTo>
                  <a:lnTo>
                    <a:pt x="600351" y="177439"/>
                  </a:lnTo>
                  <a:lnTo>
                    <a:pt x="654859" y="112985"/>
                  </a:lnTo>
                  <a:lnTo>
                    <a:pt x="662764" y="83175"/>
                  </a:lnTo>
                  <a:lnTo>
                    <a:pt x="724552" y="44850"/>
                  </a:lnTo>
                  <a:lnTo>
                    <a:pt x="763475" y="55110"/>
                  </a:lnTo>
                  <a:lnTo>
                    <a:pt x="814682" y="0"/>
                  </a:lnTo>
                  <a:lnTo>
                    <a:pt x="862156" y="565"/>
                  </a:lnTo>
                  <a:lnTo>
                    <a:pt x="925806" y="28933"/>
                  </a:lnTo>
                  <a:close/>
                </a:path>
              </a:pathLst>
            </a:custGeom>
            <a:solidFill>
              <a:srgbClr val="284F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3418170" y="3948222"/>
              <a:ext cx="1413693" cy="1132649"/>
            </a:xfrm>
            <a:custGeom>
              <a:avLst/>
              <a:gdLst/>
              <a:ahLst/>
              <a:cxnLst/>
              <a:rect l="l" t="t" r="r" b="b"/>
              <a:pathLst>
                <a:path w="1413693" h="1132649">
                  <a:moveTo>
                    <a:pt x="931353" y="35296"/>
                  </a:moveTo>
                  <a:lnTo>
                    <a:pt x="869878" y="93244"/>
                  </a:lnTo>
                  <a:lnTo>
                    <a:pt x="967679" y="109990"/>
                  </a:lnTo>
                  <a:lnTo>
                    <a:pt x="934181" y="141061"/>
                  </a:lnTo>
                  <a:lnTo>
                    <a:pt x="985488" y="155585"/>
                  </a:lnTo>
                  <a:lnTo>
                    <a:pt x="959432" y="192544"/>
                  </a:lnTo>
                  <a:lnTo>
                    <a:pt x="998056" y="209949"/>
                  </a:lnTo>
                  <a:lnTo>
                    <a:pt x="1042866" y="166544"/>
                  </a:lnTo>
                  <a:lnTo>
                    <a:pt x="1212572" y="187276"/>
                  </a:lnTo>
                  <a:lnTo>
                    <a:pt x="1224610" y="146826"/>
                  </a:lnTo>
                  <a:lnTo>
                    <a:pt x="1264957" y="130970"/>
                  </a:lnTo>
                  <a:lnTo>
                    <a:pt x="1377653" y="158934"/>
                  </a:lnTo>
                  <a:lnTo>
                    <a:pt x="1353864" y="188067"/>
                  </a:lnTo>
                  <a:lnTo>
                    <a:pt x="1386422" y="200852"/>
                  </a:lnTo>
                  <a:lnTo>
                    <a:pt x="1355887" y="240423"/>
                  </a:lnTo>
                  <a:lnTo>
                    <a:pt x="1413693" y="255730"/>
                  </a:lnTo>
                  <a:lnTo>
                    <a:pt x="1405846" y="275793"/>
                  </a:lnTo>
                  <a:lnTo>
                    <a:pt x="1364998" y="274688"/>
                  </a:lnTo>
                  <a:lnTo>
                    <a:pt x="1298466" y="307800"/>
                  </a:lnTo>
                  <a:lnTo>
                    <a:pt x="1212561" y="307161"/>
                  </a:lnTo>
                  <a:lnTo>
                    <a:pt x="1160508" y="333324"/>
                  </a:lnTo>
                  <a:lnTo>
                    <a:pt x="1159886" y="345333"/>
                  </a:lnTo>
                  <a:lnTo>
                    <a:pt x="1235609" y="367702"/>
                  </a:lnTo>
                  <a:lnTo>
                    <a:pt x="1225797" y="385071"/>
                  </a:lnTo>
                  <a:lnTo>
                    <a:pt x="1273539" y="413357"/>
                  </a:lnTo>
                  <a:lnTo>
                    <a:pt x="1294150" y="462528"/>
                  </a:lnTo>
                  <a:lnTo>
                    <a:pt x="1263036" y="469373"/>
                  </a:lnTo>
                  <a:lnTo>
                    <a:pt x="1265176" y="485581"/>
                  </a:lnTo>
                  <a:lnTo>
                    <a:pt x="1239351" y="512349"/>
                  </a:lnTo>
                  <a:lnTo>
                    <a:pt x="1163913" y="525527"/>
                  </a:lnTo>
                  <a:lnTo>
                    <a:pt x="1132382" y="510119"/>
                  </a:lnTo>
                  <a:lnTo>
                    <a:pt x="1172985" y="471818"/>
                  </a:lnTo>
                  <a:lnTo>
                    <a:pt x="1155531" y="459436"/>
                  </a:lnTo>
                  <a:lnTo>
                    <a:pt x="1192741" y="432868"/>
                  </a:lnTo>
                  <a:lnTo>
                    <a:pt x="1164292" y="416050"/>
                  </a:lnTo>
                  <a:lnTo>
                    <a:pt x="1131076" y="434518"/>
                  </a:lnTo>
                  <a:lnTo>
                    <a:pt x="1081643" y="406049"/>
                  </a:lnTo>
                  <a:lnTo>
                    <a:pt x="1048448" y="430185"/>
                  </a:lnTo>
                  <a:lnTo>
                    <a:pt x="1016296" y="422693"/>
                  </a:lnTo>
                  <a:lnTo>
                    <a:pt x="966976" y="443301"/>
                  </a:lnTo>
                  <a:lnTo>
                    <a:pt x="954434" y="427884"/>
                  </a:lnTo>
                  <a:lnTo>
                    <a:pt x="882184" y="425139"/>
                  </a:lnTo>
                  <a:lnTo>
                    <a:pt x="820602" y="479032"/>
                  </a:lnTo>
                  <a:lnTo>
                    <a:pt x="794536" y="536008"/>
                  </a:lnTo>
                  <a:lnTo>
                    <a:pt x="747136" y="530722"/>
                  </a:lnTo>
                  <a:lnTo>
                    <a:pt x="714368" y="542709"/>
                  </a:lnTo>
                  <a:lnTo>
                    <a:pt x="686342" y="570770"/>
                  </a:lnTo>
                  <a:lnTo>
                    <a:pt x="719793" y="590744"/>
                  </a:lnTo>
                  <a:lnTo>
                    <a:pt x="623442" y="631688"/>
                  </a:lnTo>
                  <a:lnTo>
                    <a:pt x="587381" y="669068"/>
                  </a:lnTo>
                  <a:lnTo>
                    <a:pt x="636019" y="672593"/>
                  </a:lnTo>
                  <a:lnTo>
                    <a:pt x="640767" y="693652"/>
                  </a:lnTo>
                  <a:lnTo>
                    <a:pt x="541890" y="715170"/>
                  </a:lnTo>
                  <a:lnTo>
                    <a:pt x="514858" y="753827"/>
                  </a:lnTo>
                  <a:lnTo>
                    <a:pt x="490036" y="762701"/>
                  </a:lnTo>
                  <a:lnTo>
                    <a:pt x="465405" y="824794"/>
                  </a:lnTo>
                  <a:lnTo>
                    <a:pt x="437422" y="852730"/>
                  </a:lnTo>
                  <a:lnTo>
                    <a:pt x="454045" y="860825"/>
                  </a:lnTo>
                  <a:lnTo>
                    <a:pt x="425167" y="870058"/>
                  </a:lnTo>
                  <a:lnTo>
                    <a:pt x="419627" y="859188"/>
                  </a:lnTo>
                  <a:lnTo>
                    <a:pt x="400107" y="875086"/>
                  </a:lnTo>
                  <a:lnTo>
                    <a:pt x="400658" y="892446"/>
                  </a:lnTo>
                  <a:lnTo>
                    <a:pt x="431162" y="913980"/>
                  </a:lnTo>
                  <a:lnTo>
                    <a:pt x="340342" y="992335"/>
                  </a:lnTo>
                  <a:lnTo>
                    <a:pt x="354458" y="996967"/>
                  </a:lnTo>
                  <a:lnTo>
                    <a:pt x="314826" y="1008826"/>
                  </a:lnTo>
                  <a:lnTo>
                    <a:pt x="399348" y="1033450"/>
                  </a:lnTo>
                  <a:lnTo>
                    <a:pt x="355183" y="1055894"/>
                  </a:lnTo>
                  <a:lnTo>
                    <a:pt x="323724" y="1106789"/>
                  </a:lnTo>
                  <a:lnTo>
                    <a:pt x="284186" y="1128494"/>
                  </a:lnTo>
                  <a:lnTo>
                    <a:pt x="256233" y="1099218"/>
                  </a:lnTo>
                  <a:lnTo>
                    <a:pt x="238317" y="1100500"/>
                  </a:lnTo>
                  <a:lnTo>
                    <a:pt x="136417" y="1132649"/>
                  </a:lnTo>
                  <a:lnTo>
                    <a:pt x="175717" y="1048283"/>
                  </a:lnTo>
                  <a:lnTo>
                    <a:pt x="99811" y="1065367"/>
                  </a:lnTo>
                  <a:lnTo>
                    <a:pt x="22564" y="1062976"/>
                  </a:lnTo>
                  <a:lnTo>
                    <a:pt x="0" y="1044429"/>
                  </a:lnTo>
                  <a:lnTo>
                    <a:pt x="20864" y="993641"/>
                  </a:lnTo>
                  <a:lnTo>
                    <a:pt x="4024" y="973272"/>
                  </a:lnTo>
                  <a:lnTo>
                    <a:pt x="20443" y="920461"/>
                  </a:lnTo>
                  <a:lnTo>
                    <a:pt x="72586" y="853773"/>
                  </a:lnTo>
                  <a:lnTo>
                    <a:pt x="99319" y="846327"/>
                  </a:lnTo>
                  <a:lnTo>
                    <a:pt x="181201" y="770956"/>
                  </a:lnTo>
                  <a:lnTo>
                    <a:pt x="98050" y="746517"/>
                  </a:lnTo>
                  <a:lnTo>
                    <a:pt x="50081" y="771740"/>
                  </a:lnTo>
                  <a:lnTo>
                    <a:pt x="19856" y="762288"/>
                  </a:lnTo>
                  <a:lnTo>
                    <a:pt x="47186" y="713492"/>
                  </a:lnTo>
                  <a:lnTo>
                    <a:pt x="70668" y="706060"/>
                  </a:lnTo>
                  <a:lnTo>
                    <a:pt x="114931" y="607659"/>
                  </a:lnTo>
                  <a:lnTo>
                    <a:pt x="74755" y="512389"/>
                  </a:lnTo>
                  <a:lnTo>
                    <a:pt x="11335" y="534770"/>
                  </a:lnTo>
                  <a:lnTo>
                    <a:pt x="30357" y="492659"/>
                  </a:lnTo>
                  <a:lnTo>
                    <a:pt x="77052" y="461606"/>
                  </a:lnTo>
                  <a:lnTo>
                    <a:pt x="57627" y="437474"/>
                  </a:lnTo>
                  <a:lnTo>
                    <a:pt x="182071" y="360668"/>
                  </a:lnTo>
                  <a:lnTo>
                    <a:pt x="173843" y="340773"/>
                  </a:lnTo>
                  <a:lnTo>
                    <a:pt x="248518" y="291210"/>
                  </a:lnTo>
                  <a:lnTo>
                    <a:pt x="310528" y="214097"/>
                  </a:lnTo>
                  <a:lnTo>
                    <a:pt x="336426" y="224314"/>
                  </a:lnTo>
                  <a:lnTo>
                    <a:pt x="310729" y="282473"/>
                  </a:lnTo>
                  <a:lnTo>
                    <a:pt x="341468" y="294079"/>
                  </a:lnTo>
                  <a:lnTo>
                    <a:pt x="390238" y="278380"/>
                  </a:lnTo>
                  <a:lnTo>
                    <a:pt x="403173" y="288785"/>
                  </a:lnTo>
                  <a:lnTo>
                    <a:pt x="505482" y="181064"/>
                  </a:lnTo>
                  <a:lnTo>
                    <a:pt x="554205" y="170183"/>
                  </a:lnTo>
                  <a:lnTo>
                    <a:pt x="608026" y="186900"/>
                  </a:lnTo>
                  <a:lnTo>
                    <a:pt x="600351" y="177439"/>
                  </a:lnTo>
                  <a:lnTo>
                    <a:pt x="654859" y="112985"/>
                  </a:lnTo>
                  <a:lnTo>
                    <a:pt x="662764" y="83175"/>
                  </a:lnTo>
                  <a:lnTo>
                    <a:pt x="724552" y="44850"/>
                  </a:lnTo>
                  <a:lnTo>
                    <a:pt x="763475" y="55110"/>
                  </a:lnTo>
                  <a:lnTo>
                    <a:pt x="814682" y="0"/>
                  </a:lnTo>
                  <a:lnTo>
                    <a:pt x="862156" y="565"/>
                  </a:lnTo>
                  <a:lnTo>
                    <a:pt x="925806" y="28933"/>
                  </a:lnTo>
                  <a:close/>
                </a:path>
              </a:pathLst>
            </a:custGeom>
            <a:solidFill>
              <a:srgbClr val="284F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3418170" y="3902502"/>
              <a:ext cx="1413693" cy="1132649"/>
            </a:xfrm>
            <a:custGeom>
              <a:avLst/>
              <a:gdLst/>
              <a:ahLst/>
              <a:cxnLst/>
              <a:rect l="l" t="t" r="r" b="b"/>
              <a:pathLst>
                <a:path w="1413693" h="1132649">
                  <a:moveTo>
                    <a:pt x="931353" y="35296"/>
                  </a:moveTo>
                  <a:lnTo>
                    <a:pt x="869878" y="93244"/>
                  </a:lnTo>
                  <a:lnTo>
                    <a:pt x="967679" y="109990"/>
                  </a:lnTo>
                  <a:lnTo>
                    <a:pt x="934181" y="141061"/>
                  </a:lnTo>
                  <a:lnTo>
                    <a:pt x="985488" y="155585"/>
                  </a:lnTo>
                  <a:lnTo>
                    <a:pt x="959432" y="192544"/>
                  </a:lnTo>
                  <a:lnTo>
                    <a:pt x="998056" y="209949"/>
                  </a:lnTo>
                  <a:lnTo>
                    <a:pt x="1042866" y="166544"/>
                  </a:lnTo>
                  <a:lnTo>
                    <a:pt x="1212572" y="187276"/>
                  </a:lnTo>
                  <a:lnTo>
                    <a:pt x="1224610" y="146826"/>
                  </a:lnTo>
                  <a:lnTo>
                    <a:pt x="1264957" y="130970"/>
                  </a:lnTo>
                  <a:lnTo>
                    <a:pt x="1377653" y="158934"/>
                  </a:lnTo>
                  <a:lnTo>
                    <a:pt x="1353864" y="188067"/>
                  </a:lnTo>
                  <a:lnTo>
                    <a:pt x="1386422" y="200852"/>
                  </a:lnTo>
                  <a:lnTo>
                    <a:pt x="1355887" y="240423"/>
                  </a:lnTo>
                  <a:lnTo>
                    <a:pt x="1413693" y="255730"/>
                  </a:lnTo>
                  <a:lnTo>
                    <a:pt x="1405846" y="275793"/>
                  </a:lnTo>
                  <a:lnTo>
                    <a:pt x="1364998" y="274688"/>
                  </a:lnTo>
                  <a:lnTo>
                    <a:pt x="1298466" y="307800"/>
                  </a:lnTo>
                  <a:lnTo>
                    <a:pt x="1212561" y="307161"/>
                  </a:lnTo>
                  <a:lnTo>
                    <a:pt x="1160508" y="333324"/>
                  </a:lnTo>
                  <a:lnTo>
                    <a:pt x="1159886" y="345333"/>
                  </a:lnTo>
                  <a:lnTo>
                    <a:pt x="1235609" y="367702"/>
                  </a:lnTo>
                  <a:lnTo>
                    <a:pt x="1225797" y="385071"/>
                  </a:lnTo>
                  <a:lnTo>
                    <a:pt x="1273539" y="413357"/>
                  </a:lnTo>
                  <a:lnTo>
                    <a:pt x="1294150" y="462528"/>
                  </a:lnTo>
                  <a:lnTo>
                    <a:pt x="1263036" y="469373"/>
                  </a:lnTo>
                  <a:lnTo>
                    <a:pt x="1265176" y="485581"/>
                  </a:lnTo>
                  <a:lnTo>
                    <a:pt x="1239351" y="512349"/>
                  </a:lnTo>
                  <a:lnTo>
                    <a:pt x="1163913" y="525527"/>
                  </a:lnTo>
                  <a:lnTo>
                    <a:pt x="1132382" y="510119"/>
                  </a:lnTo>
                  <a:lnTo>
                    <a:pt x="1172985" y="471818"/>
                  </a:lnTo>
                  <a:lnTo>
                    <a:pt x="1155531" y="459436"/>
                  </a:lnTo>
                  <a:lnTo>
                    <a:pt x="1192741" y="432868"/>
                  </a:lnTo>
                  <a:lnTo>
                    <a:pt x="1164292" y="416050"/>
                  </a:lnTo>
                  <a:lnTo>
                    <a:pt x="1131076" y="434518"/>
                  </a:lnTo>
                  <a:lnTo>
                    <a:pt x="1081643" y="406049"/>
                  </a:lnTo>
                  <a:lnTo>
                    <a:pt x="1048448" y="430185"/>
                  </a:lnTo>
                  <a:lnTo>
                    <a:pt x="1016296" y="422693"/>
                  </a:lnTo>
                  <a:lnTo>
                    <a:pt x="966976" y="443301"/>
                  </a:lnTo>
                  <a:lnTo>
                    <a:pt x="954434" y="427884"/>
                  </a:lnTo>
                  <a:lnTo>
                    <a:pt x="882184" y="425139"/>
                  </a:lnTo>
                  <a:lnTo>
                    <a:pt x="820602" y="479032"/>
                  </a:lnTo>
                  <a:lnTo>
                    <a:pt x="794536" y="536008"/>
                  </a:lnTo>
                  <a:lnTo>
                    <a:pt x="747136" y="530722"/>
                  </a:lnTo>
                  <a:lnTo>
                    <a:pt x="714368" y="542709"/>
                  </a:lnTo>
                  <a:lnTo>
                    <a:pt x="686342" y="570770"/>
                  </a:lnTo>
                  <a:lnTo>
                    <a:pt x="719793" y="590744"/>
                  </a:lnTo>
                  <a:lnTo>
                    <a:pt x="623442" y="631688"/>
                  </a:lnTo>
                  <a:lnTo>
                    <a:pt x="587381" y="669068"/>
                  </a:lnTo>
                  <a:lnTo>
                    <a:pt x="636019" y="672593"/>
                  </a:lnTo>
                  <a:lnTo>
                    <a:pt x="640767" y="693652"/>
                  </a:lnTo>
                  <a:lnTo>
                    <a:pt x="541890" y="715170"/>
                  </a:lnTo>
                  <a:lnTo>
                    <a:pt x="514858" y="753827"/>
                  </a:lnTo>
                  <a:lnTo>
                    <a:pt x="490036" y="762701"/>
                  </a:lnTo>
                  <a:lnTo>
                    <a:pt x="465405" y="824794"/>
                  </a:lnTo>
                  <a:lnTo>
                    <a:pt x="437422" y="852730"/>
                  </a:lnTo>
                  <a:lnTo>
                    <a:pt x="454045" y="860825"/>
                  </a:lnTo>
                  <a:lnTo>
                    <a:pt x="425167" y="870058"/>
                  </a:lnTo>
                  <a:lnTo>
                    <a:pt x="419627" y="859188"/>
                  </a:lnTo>
                  <a:lnTo>
                    <a:pt x="400107" y="875086"/>
                  </a:lnTo>
                  <a:lnTo>
                    <a:pt x="400658" y="892446"/>
                  </a:lnTo>
                  <a:lnTo>
                    <a:pt x="431162" y="913980"/>
                  </a:lnTo>
                  <a:lnTo>
                    <a:pt x="340342" y="992335"/>
                  </a:lnTo>
                  <a:lnTo>
                    <a:pt x="354458" y="996967"/>
                  </a:lnTo>
                  <a:lnTo>
                    <a:pt x="314826" y="1008826"/>
                  </a:lnTo>
                  <a:lnTo>
                    <a:pt x="399348" y="1033450"/>
                  </a:lnTo>
                  <a:lnTo>
                    <a:pt x="355183" y="1055894"/>
                  </a:lnTo>
                  <a:lnTo>
                    <a:pt x="323724" y="1106789"/>
                  </a:lnTo>
                  <a:lnTo>
                    <a:pt x="284186" y="1128494"/>
                  </a:lnTo>
                  <a:lnTo>
                    <a:pt x="256233" y="1099218"/>
                  </a:lnTo>
                  <a:lnTo>
                    <a:pt x="238317" y="1100500"/>
                  </a:lnTo>
                  <a:lnTo>
                    <a:pt x="136417" y="1132649"/>
                  </a:lnTo>
                  <a:lnTo>
                    <a:pt x="175717" y="1048283"/>
                  </a:lnTo>
                  <a:lnTo>
                    <a:pt x="99811" y="1065367"/>
                  </a:lnTo>
                  <a:lnTo>
                    <a:pt x="22564" y="1062976"/>
                  </a:lnTo>
                  <a:lnTo>
                    <a:pt x="0" y="1044429"/>
                  </a:lnTo>
                  <a:lnTo>
                    <a:pt x="20864" y="993641"/>
                  </a:lnTo>
                  <a:lnTo>
                    <a:pt x="4024" y="973272"/>
                  </a:lnTo>
                  <a:lnTo>
                    <a:pt x="20443" y="920461"/>
                  </a:lnTo>
                  <a:lnTo>
                    <a:pt x="72586" y="853773"/>
                  </a:lnTo>
                  <a:lnTo>
                    <a:pt x="99319" y="846327"/>
                  </a:lnTo>
                  <a:lnTo>
                    <a:pt x="181201" y="770956"/>
                  </a:lnTo>
                  <a:lnTo>
                    <a:pt x="98050" y="746517"/>
                  </a:lnTo>
                  <a:lnTo>
                    <a:pt x="50081" y="771740"/>
                  </a:lnTo>
                  <a:lnTo>
                    <a:pt x="19856" y="762288"/>
                  </a:lnTo>
                  <a:lnTo>
                    <a:pt x="47186" y="713492"/>
                  </a:lnTo>
                  <a:lnTo>
                    <a:pt x="70668" y="706060"/>
                  </a:lnTo>
                  <a:lnTo>
                    <a:pt x="114931" y="607659"/>
                  </a:lnTo>
                  <a:lnTo>
                    <a:pt x="74755" y="512389"/>
                  </a:lnTo>
                  <a:lnTo>
                    <a:pt x="11335" y="534770"/>
                  </a:lnTo>
                  <a:lnTo>
                    <a:pt x="30357" y="492659"/>
                  </a:lnTo>
                  <a:lnTo>
                    <a:pt x="77052" y="461606"/>
                  </a:lnTo>
                  <a:lnTo>
                    <a:pt x="57627" y="437474"/>
                  </a:lnTo>
                  <a:lnTo>
                    <a:pt x="182071" y="360668"/>
                  </a:lnTo>
                  <a:lnTo>
                    <a:pt x="173843" y="340773"/>
                  </a:lnTo>
                  <a:lnTo>
                    <a:pt x="248518" y="291210"/>
                  </a:lnTo>
                  <a:lnTo>
                    <a:pt x="310528" y="214097"/>
                  </a:lnTo>
                  <a:lnTo>
                    <a:pt x="336426" y="224314"/>
                  </a:lnTo>
                  <a:lnTo>
                    <a:pt x="310729" y="282473"/>
                  </a:lnTo>
                  <a:lnTo>
                    <a:pt x="341468" y="294079"/>
                  </a:lnTo>
                  <a:lnTo>
                    <a:pt x="390238" y="278380"/>
                  </a:lnTo>
                  <a:lnTo>
                    <a:pt x="403173" y="288785"/>
                  </a:lnTo>
                  <a:lnTo>
                    <a:pt x="505482" y="181064"/>
                  </a:lnTo>
                  <a:lnTo>
                    <a:pt x="554205" y="170183"/>
                  </a:lnTo>
                  <a:lnTo>
                    <a:pt x="608026" y="186900"/>
                  </a:lnTo>
                  <a:lnTo>
                    <a:pt x="600351" y="177439"/>
                  </a:lnTo>
                  <a:lnTo>
                    <a:pt x="654859" y="112985"/>
                  </a:lnTo>
                  <a:lnTo>
                    <a:pt x="662764" y="83175"/>
                  </a:lnTo>
                  <a:lnTo>
                    <a:pt x="724552" y="44850"/>
                  </a:lnTo>
                  <a:lnTo>
                    <a:pt x="763475" y="55110"/>
                  </a:lnTo>
                  <a:lnTo>
                    <a:pt x="814682" y="0"/>
                  </a:lnTo>
                  <a:lnTo>
                    <a:pt x="862156" y="565"/>
                  </a:lnTo>
                  <a:lnTo>
                    <a:pt x="925806" y="28933"/>
                  </a:lnTo>
                  <a:close/>
                </a:path>
              </a:pathLst>
            </a:custGeom>
            <a:solidFill>
              <a:srgbClr val="284F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3418170" y="3856782"/>
              <a:ext cx="1413693" cy="1132649"/>
            </a:xfrm>
            <a:custGeom>
              <a:avLst/>
              <a:gdLst/>
              <a:ahLst/>
              <a:cxnLst/>
              <a:rect l="l" t="t" r="r" b="b"/>
              <a:pathLst>
                <a:path w="1413693" h="1132649">
                  <a:moveTo>
                    <a:pt x="931353" y="35296"/>
                  </a:moveTo>
                  <a:lnTo>
                    <a:pt x="869878" y="93244"/>
                  </a:lnTo>
                  <a:lnTo>
                    <a:pt x="967679" y="109990"/>
                  </a:lnTo>
                  <a:lnTo>
                    <a:pt x="934181" y="141061"/>
                  </a:lnTo>
                  <a:lnTo>
                    <a:pt x="985488" y="155585"/>
                  </a:lnTo>
                  <a:lnTo>
                    <a:pt x="959432" y="192544"/>
                  </a:lnTo>
                  <a:lnTo>
                    <a:pt x="998056" y="209949"/>
                  </a:lnTo>
                  <a:lnTo>
                    <a:pt x="1042866" y="166544"/>
                  </a:lnTo>
                  <a:lnTo>
                    <a:pt x="1212572" y="187276"/>
                  </a:lnTo>
                  <a:lnTo>
                    <a:pt x="1224610" y="146826"/>
                  </a:lnTo>
                  <a:lnTo>
                    <a:pt x="1264957" y="130970"/>
                  </a:lnTo>
                  <a:lnTo>
                    <a:pt x="1377653" y="158934"/>
                  </a:lnTo>
                  <a:lnTo>
                    <a:pt x="1353864" y="188067"/>
                  </a:lnTo>
                  <a:lnTo>
                    <a:pt x="1386422" y="200852"/>
                  </a:lnTo>
                  <a:lnTo>
                    <a:pt x="1355887" y="240423"/>
                  </a:lnTo>
                  <a:lnTo>
                    <a:pt x="1413693" y="255730"/>
                  </a:lnTo>
                  <a:lnTo>
                    <a:pt x="1405846" y="275793"/>
                  </a:lnTo>
                  <a:lnTo>
                    <a:pt x="1364998" y="274688"/>
                  </a:lnTo>
                  <a:lnTo>
                    <a:pt x="1298466" y="307800"/>
                  </a:lnTo>
                  <a:lnTo>
                    <a:pt x="1212561" y="307161"/>
                  </a:lnTo>
                  <a:lnTo>
                    <a:pt x="1160508" y="333324"/>
                  </a:lnTo>
                  <a:lnTo>
                    <a:pt x="1159886" y="345333"/>
                  </a:lnTo>
                  <a:lnTo>
                    <a:pt x="1235609" y="367702"/>
                  </a:lnTo>
                  <a:lnTo>
                    <a:pt x="1225797" y="385071"/>
                  </a:lnTo>
                  <a:lnTo>
                    <a:pt x="1273539" y="413357"/>
                  </a:lnTo>
                  <a:lnTo>
                    <a:pt x="1294150" y="462528"/>
                  </a:lnTo>
                  <a:lnTo>
                    <a:pt x="1263036" y="469373"/>
                  </a:lnTo>
                  <a:lnTo>
                    <a:pt x="1265176" y="485581"/>
                  </a:lnTo>
                  <a:lnTo>
                    <a:pt x="1239351" y="512349"/>
                  </a:lnTo>
                  <a:lnTo>
                    <a:pt x="1163913" y="525527"/>
                  </a:lnTo>
                  <a:lnTo>
                    <a:pt x="1132382" y="510119"/>
                  </a:lnTo>
                  <a:lnTo>
                    <a:pt x="1172985" y="471818"/>
                  </a:lnTo>
                  <a:lnTo>
                    <a:pt x="1155531" y="459436"/>
                  </a:lnTo>
                  <a:lnTo>
                    <a:pt x="1192741" y="432868"/>
                  </a:lnTo>
                  <a:lnTo>
                    <a:pt x="1164292" y="416050"/>
                  </a:lnTo>
                  <a:lnTo>
                    <a:pt x="1131076" y="434518"/>
                  </a:lnTo>
                  <a:lnTo>
                    <a:pt x="1081643" y="406049"/>
                  </a:lnTo>
                  <a:lnTo>
                    <a:pt x="1048448" y="430185"/>
                  </a:lnTo>
                  <a:lnTo>
                    <a:pt x="1016296" y="422693"/>
                  </a:lnTo>
                  <a:lnTo>
                    <a:pt x="966976" y="443301"/>
                  </a:lnTo>
                  <a:lnTo>
                    <a:pt x="954434" y="427884"/>
                  </a:lnTo>
                  <a:lnTo>
                    <a:pt x="882184" y="425139"/>
                  </a:lnTo>
                  <a:lnTo>
                    <a:pt x="820602" y="479032"/>
                  </a:lnTo>
                  <a:lnTo>
                    <a:pt x="794536" y="536008"/>
                  </a:lnTo>
                  <a:lnTo>
                    <a:pt x="747136" y="530722"/>
                  </a:lnTo>
                  <a:lnTo>
                    <a:pt x="714368" y="542709"/>
                  </a:lnTo>
                  <a:lnTo>
                    <a:pt x="686342" y="570770"/>
                  </a:lnTo>
                  <a:lnTo>
                    <a:pt x="719793" y="590744"/>
                  </a:lnTo>
                  <a:lnTo>
                    <a:pt x="623442" y="631688"/>
                  </a:lnTo>
                  <a:lnTo>
                    <a:pt x="587381" y="669068"/>
                  </a:lnTo>
                  <a:lnTo>
                    <a:pt x="636019" y="672593"/>
                  </a:lnTo>
                  <a:lnTo>
                    <a:pt x="640767" y="693652"/>
                  </a:lnTo>
                  <a:lnTo>
                    <a:pt x="541890" y="715170"/>
                  </a:lnTo>
                  <a:lnTo>
                    <a:pt x="514858" y="753827"/>
                  </a:lnTo>
                  <a:lnTo>
                    <a:pt x="490036" y="762701"/>
                  </a:lnTo>
                  <a:lnTo>
                    <a:pt x="465405" y="824794"/>
                  </a:lnTo>
                  <a:lnTo>
                    <a:pt x="437422" y="852730"/>
                  </a:lnTo>
                  <a:lnTo>
                    <a:pt x="454045" y="860825"/>
                  </a:lnTo>
                  <a:lnTo>
                    <a:pt x="425167" y="870058"/>
                  </a:lnTo>
                  <a:lnTo>
                    <a:pt x="419627" y="859188"/>
                  </a:lnTo>
                  <a:lnTo>
                    <a:pt x="400107" y="875086"/>
                  </a:lnTo>
                  <a:lnTo>
                    <a:pt x="400658" y="892446"/>
                  </a:lnTo>
                  <a:lnTo>
                    <a:pt x="431162" y="913980"/>
                  </a:lnTo>
                  <a:lnTo>
                    <a:pt x="340342" y="992335"/>
                  </a:lnTo>
                  <a:lnTo>
                    <a:pt x="354458" y="996967"/>
                  </a:lnTo>
                  <a:lnTo>
                    <a:pt x="314826" y="1008826"/>
                  </a:lnTo>
                  <a:lnTo>
                    <a:pt x="399348" y="1033450"/>
                  </a:lnTo>
                  <a:lnTo>
                    <a:pt x="355183" y="1055894"/>
                  </a:lnTo>
                  <a:lnTo>
                    <a:pt x="323724" y="1106789"/>
                  </a:lnTo>
                  <a:lnTo>
                    <a:pt x="284186" y="1128494"/>
                  </a:lnTo>
                  <a:lnTo>
                    <a:pt x="256233" y="1099218"/>
                  </a:lnTo>
                  <a:lnTo>
                    <a:pt x="238317" y="1100500"/>
                  </a:lnTo>
                  <a:lnTo>
                    <a:pt x="136417" y="1132649"/>
                  </a:lnTo>
                  <a:lnTo>
                    <a:pt x="175717" y="1048283"/>
                  </a:lnTo>
                  <a:lnTo>
                    <a:pt x="99811" y="1065367"/>
                  </a:lnTo>
                  <a:lnTo>
                    <a:pt x="22564" y="1062976"/>
                  </a:lnTo>
                  <a:lnTo>
                    <a:pt x="0" y="1044429"/>
                  </a:lnTo>
                  <a:lnTo>
                    <a:pt x="20864" y="993641"/>
                  </a:lnTo>
                  <a:lnTo>
                    <a:pt x="4024" y="973272"/>
                  </a:lnTo>
                  <a:lnTo>
                    <a:pt x="20443" y="920461"/>
                  </a:lnTo>
                  <a:lnTo>
                    <a:pt x="72586" y="853773"/>
                  </a:lnTo>
                  <a:lnTo>
                    <a:pt x="99319" y="846327"/>
                  </a:lnTo>
                  <a:lnTo>
                    <a:pt x="181201" y="770956"/>
                  </a:lnTo>
                  <a:lnTo>
                    <a:pt x="98050" y="746517"/>
                  </a:lnTo>
                  <a:lnTo>
                    <a:pt x="50081" y="771740"/>
                  </a:lnTo>
                  <a:lnTo>
                    <a:pt x="19856" y="762288"/>
                  </a:lnTo>
                  <a:lnTo>
                    <a:pt x="47186" y="713492"/>
                  </a:lnTo>
                  <a:lnTo>
                    <a:pt x="70668" y="706060"/>
                  </a:lnTo>
                  <a:lnTo>
                    <a:pt x="114931" y="607659"/>
                  </a:lnTo>
                  <a:lnTo>
                    <a:pt x="74755" y="512389"/>
                  </a:lnTo>
                  <a:lnTo>
                    <a:pt x="11335" y="534770"/>
                  </a:lnTo>
                  <a:lnTo>
                    <a:pt x="30357" y="492659"/>
                  </a:lnTo>
                  <a:lnTo>
                    <a:pt x="77052" y="461606"/>
                  </a:lnTo>
                  <a:lnTo>
                    <a:pt x="57627" y="437474"/>
                  </a:lnTo>
                  <a:lnTo>
                    <a:pt x="182071" y="360668"/>
                  </a:lnTo>
                  <a:lnTo>
                    <a:pt x="173843" y="340773"/>
                  </a:lnTo>
                  <a:lnTo>
                    <a:pt x="248518" y="291210"/>
                  </a:lnTo>
                  <a:lnTo>
                    <a:pt x="310528" y="214097"/>
                  </a:lnTo>
                  <a:lnTo>
                    <a:pt x="336426" y="224314"/>
                  </a:lnTo>
                  <a:lnTo>
                    <a:pt x="310729" y="282473"/>
                  </a:lnTo>
                  <a:lnTo>
                    <a:pt x="341468" y="294079"/>
                  </a:lnTo>
                  <a:lnTo>
                    <a:pt x="390238" y="278380"/>
                  </a:lnTo>
                  <a:lnTo>
                    <a:pt x="403173" y="288785"/>
                  </a:lnTo>
                  <a:lnTo>
                    <a:pt x="505482" y="181064"/>
                  </a:lnTo>
                  <a:lnTo>
                    <a:pt x="554205" y="170183"/>
                  </a:lnTo>
                  <a:lnTo>
                    <a:pt x="608026" y="186900"/>
                  </a:lnTo>
                  <a:lnTo>
                    <a:pt x="600351" y="177439"/>
                  </a:lnTo>
                  <a:lnTo>
                    <a:pt x="654859" y="112985"/>
                  </a:lnTo>
                  <a:lnTo>
                    <a:pt x="662764" y="83175"/>
                  </a:lnTo>
                  <a:lnTo>
                    <a:pt x="724552" y="44850"/>
                  </a:lnTo>
                  <a:lnTo>
                    <a:pt x="763475" y="55110"/>
                  </a:lnTo>
                  <a:lnTo>
                    <a:pt x="814682" y="0"/>
                  </a:lnTo>
                  <a:lnTo>
                    <a:pt x="862156" y="565"/>
                  </a:lnTo>
                  <a:lnTo>
                    <a:pt x="925806" y="28933"/>
                  </a:lnTo>
                  <a:close/>
                </a:path>
              </a:pathLst>
            </a:custGeom>
            <a:solidFill>
              <a:srgbClr val="4A90D9"/>
            </a:solidFill>
            <a:ln w="1270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454411" y="4123599"/>
            <a:ext cx="1079856" cy="991880"/>
            <a:chOff x="1454411" y="4123599"/>
            <a:chExt cx="1079856" cy="991880"/>
          </a:xfrm>
        </p:grpSpPr>
        <p:sp>
          <p:nvSpPr>
            <p:cNvPr id="62" name="Freeform 61"/>
            <p:cNvSpPr/>
            <p:nvPr/>
          </p:nvSpPr>
          <p:spPr>
            <a:xfrm>
              <a:off x="1454411" y="4260759"/>
              <a:ext cx="1079856" cy="854720"/>
            </a:xfrm>
            <a:custGeom>
              <a:avLst/>
              <a:gdLst/>
              <a:ahLst/>
              <a:cxnLst/>
              <a:rect l="l" t="t" r="r" b="b"/>
              <a:pathLst>
                <a:path w="1079856" h="854720">
                  <a:moveTo>
                    <a:pt x="516737" y="37041"/>
                  </a:moveTo>
                  <a:lnTo>
                    <a:pt x="535696" y="51035"/>
                  </a:lnTo>
                  <a:lnTo>
                    <a:pt x="643012" y="43368"/>
                  </a:lnTo>
                  <a:lnTo>
                    <a:pt x="630075" y="77923"/>
                  </a:lnTo>
                  <a:lnTo>
                    <a:pt x="685981" y="100212"/>
                  </a:lnTo>
                  <a:lnTo>
                    <a:pt x="675168" y="126265"/>
                  </a:lnTo>
                  <a:lnTo>
                    <a:pt x="657816" y="130115"/>
                  </a:lnTo>
                  <a:lnTo>
                    <a:pt x="672482" y="138284"/>
                  </a:lnTo>
                  <a:lnTo>
                    <a:pt x="835171" y="140498"/>
                  </a:lnTo>
                  <a:lnTo>
                    <a:pt x="877514" y="181607"/>
                  </a:lnTo>
                  <a:lnTo>
                    <a:pt x="1008012" y="178639"/>
                  </a:lnTo>
                  <a:lnTo>
                    <a:pt x="1007954" y="205046"/>
                  </a:lnTo>
                  <a:lnTo>
                    <a:pt x="1031109" y="219048"/>
                  </a:lnTo>
                  <a:lnTo>
                    <a:pt x="1079856" y="218761"/>
                  </a:lnTo>
                  <a:lnTo>
                    <a:pt x="1074255" y="252038"/>
                  </a:lnTo>
                  <a:lnTo>
                    <a:pt x="1039272" y="283686"/>
                  </a:lnTo>
                  <a:lnTo>
                    <a:pt x="1051030" y="319998"/>
                  </a:lnTo>
                  <a:lnTo>
                    <a:pt x="1065395" y="321684"/>
                  </a:lnTo>
                  <a:lnTo>
                    <a:pt x="987812" y="371726"/>
                  </a:lnTo>
                  <a:lnTo>
                    <a:pt x="930781" y="385422"/>
                  </a:lnTo>
                  <a:lnTo>
                    <a:pt x="895564" y="359733"/>
                  </a:lnTo>
                  <a:lnTo>
                    <a:pt x="818921" y="341637"/>
                  </a:lnTo>
                  <a:lnTo>
                    <a:pt x="671197" y="375615"/>
                  </a:lnTo>
                  <a:lnTo>
                    <a:pt x="644431" y="451344"/>
                  </a:lnTo>
                  <a:lnTo>
                    <a:pt x="554371" y="487200"/>
                  </a:lnTo>
                  <a:lnTo>
                    <a:pt x="538638" y="500463"/>
                  </a:lnTo>
                  <a:lnTo>
                    <a:pt x="544257" y="546609"/>
                  </a:lnTo>
                  <a:lnTo>
                    <a:pt x="485820" y="577788"/>
                  </a:lnTo>
                  <a:lnTo>
                    <a:pt x="490110" y="587824"/>
                  </a:lnTo>
                  <a:lnTo>
                    <a:pt x="442557" y="598903"/>
                  </a:lnTo>
                  <a:lnTo>
                    <a:pt x="461186" y="612912"/>
                  </a:lnTo>
                  <a:lnTo>
                    <a:pt x="505176" y="612406"/>
                  </a:lnTo>
                  <a:lnTo>
                    <a:pt x="500036" y="627583"/>
                  </a:lnTo>
                  <a:lnTo>
                    <a:pt x="462753" y="640153"/>
                  </a:lnTo>
                  <a:lnTo>
                    <a:pt x="484453" y="645189"/>
                  </a:lnTo>
                  <a:lnTo>
                    <a:pt x="535278" y="700278"/>
                  </a:lnTo>
                  <a:lnTo>
                    <a:pt x="489736" y="732488"/>
                  </a:lnTo>
                  <a:lnTo>
                    <a:pt x="376151" y="748846"/>
                  </a:lnTo>
                  <a:lnTo>
                    <a:pt x="344435" y="791870"/>
                  </a:lnTo>
                  <a:lnTo>
                    <a:pt x="140452" y="852587"/>
                  </a:lnTo>
                  <a:lnTo>
                    <a:pt x="100429" y="854720"/>
                  </a:lnTo>
                  <a:lnTo>
                    <a:pt x="80984" y="836084"/>
                  </a:lnTo>
                  <a:lnTo>
                    <a:pt x="27786" y="822683"/>
                  </a:lnTo>
                  <a:lnTo>
                    <a:pt x="0" y="790305"/>
                  </a:lnTo>
                  <a:lnTo>
                    <a:pt x="36264" y="792303"/>
                  </a:lnTo>
                  <a:lnTo>
                    <a:pt x="88821" y="758288"/>
                  </a:lnTo>
                  <a:lnTo>
                    <a:pt x="89191" y="699303"/>
                  </a:lnTo>
                  <a:lnTo>
                    <a:pt x="58409" y="661754"/>
                  </a:lnTo>
                  <a:lnTo>
                    <a:pt x="112092" y="636622"/>
                  </a:lnTo>
                  <a:lnTo>
                    <a:pt x="106039" y="605158"/>
                  </a:lnTo>
                  <a:lnTo>
                    <a:pt x="181134" y="511530"/>
                  </a:lnTo>
                  <a:lnTo>
                    <a:pt x="167664" y="498241"/>
                  </a:lnTo>
                  <a:lnTo>
                    <a:pt x="169154" y="444553"/>
                  </a:lnTo>
                  <a:lnTo>
                    <a:pt x="202706" y="431790"/>
                  </a:lnTo>
                  <a:lnTo>
                    <a:pt x="209374" y="411679"/>
                  </a:lnTo>
                  <a:lnTo>
                    <a:pt x="190905" y="401771"/>
                  </a:lnTo>
                  <a:lnTo>
                    <a:pt x="225543" y="365439"/>
                  </a:lnTo>
                  <a:lnTo>
                    <a:pt x="209831" y="353199"/>
                  </a:lnTo>
                  <a:lnTo>
                    <a:pt x="223255" y="322107"/>
                  </a:lnTo>
                  <a:lnTo>
                    <a:pt x="160141" y="310771"/>
                  </a:lnTo>
                  <a:lnTo>
                    <a:pt x="158015" y="283096"/>
                  </a:lnTo>
                  <a:lnTo>
                    <a:pt x="175543" y="260113"/>
                  </a:lnTo>
                  <a:lnTo>
                    <a:pt x="76754" y="276775"/>
                  </a:lnTo>
                  <a:lnTo>
                    <a:pt x="66752" y="260151"/>
                  </a:lnTo>
                  <a:lnTo>
                    <a:pt x="133833" y="216581"/>
                  </a:lnTo>
                  <a:lnTo>
                    <a:pt x="170163" y="173409"/>
                  </a:lnTo>
                  <a:lnTo>
                    <a:pt x="125701" y="163019"/>
                  </a:lnTo>
                  <a:lnTo>
                    <a:pt x="133033" y="145980"/>
                  </a:lnTo>
                  <a:lnTo>
                    <a:pt x="33980" y="147339"/>
                  </a:lnTo>
                  <a:lnTo>
                    <a:pt x="18842" y="110270"/>
                  </a:lnTo>
                  <a:lnTo>
                    <a:pt x="34765" y="81924"/>
                  </a:lnTo>
                  <a:lnTo>
                    <a:pt x="7275" y="63600"/>
                  </a:lnTo>
                  <a:lnTo>
                    <a:pt x="71898" y="19274"/>
                  </a:lnTo>
                  <a:lnTo>
                    <a:pt x="104789" y="16384"/>
                  </a:lnTo>
                  <a:lnTo>
                    <a:pt x="95991" y="53795"/>
                  </a:lnTo>
                  <a:lnTo>
                    <a:pt x="157520" y="61072"/>
                  </a:lnTo>
                  <a:lnTo>
                    <a:pt x="168574" y="68569"/>
                  </a:lnTo>
                  <a:lnTo>
                    <a:pt x="150987" y="91205"/>
                  </a:lnTo>
                  <a:lnTo>
                    <a:pt x="183476" y="97201"/>
                  </a:lnTo>
                  <a:lnTo>
                    <a:pt x="345700" y="45448"/>
                  </a:lnTo>
                  <a:lnTo>
                    <a:pt x="439209" y="58812"/>
                  </a:lnTo>
                  <a:lnTo>
                    <a:pt x="463825" y="48104"/>
                  </a:lnTo>
                  <a:lnTo>
                    <a:pt x="498054" y="0"/>
                  </a:lnTo>
                  <a:lnTo>
                    <a:pt x="524051" y="2622"/>
                  </a:lnTo>
                  <a:close/>
                </a:path>
              </a:pathLst>
            </a:custGeom>
            <a:solidFill>
              <a:srgbClr val="365C7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1454411" y="4215039"/>
              <a:ext cx="1079856" cy="854720"/>
            </a:xfrm>
            <a:custGeom>
              <a:avLst/>
              <a:gdLst/>
              <a:ahLst/>
              <a:cxnLst/>
              <a:rect l="l" t="t" r="r" b="b"/>
              <a:pathLst>
                <a:path w="1079856" h="854720">
                  <a:moveTo>
                    <a:pt x="516737" y="37041"/>
                  </a:moveTo>
                  <a:lnTo>
                    <a:pt x="535696" y="51035"/>
                  </a:lnTo>
                  <a:lnTo>
                    <a:pt x="643012" y="43368"/>
                  </a:lnTo>
                  <a:lnTo>
                    <a:pt x="630075" y="77923"/>
                  </a:lnTo>
                  <a:lnTo>
                    <a:pt x="685981" y="100212"/>
                  </a:lnTo>
                  <a:lnTo>
                    <a:pt x="675168" y="126265"/>
                  </a:lnTo>
                  <a:lnTo>
                    <a:pt x="657816" y="130115"/>
                  </a:lnTo>
                  <a:lnTo>
                    <a:pt x="672482" y="138284"/>
                  </a:lnTo>
                  <a:lnTo>
                    <a:pt x="835171" y="140498"/>
                  </a:lnTo>
                  <a:lnTo>
                    <a:pt x="877514" y="181607"/>
                  </a:lnTo>
                  <a:lnTo>
                    <a:pt x="1008012" y="178639"/>
                  </a:lnTo>
                  <a:lnTo>
                    <a:pt x="1007954" y="205046"/>
                  </a:lnTo>
                  <a:lnTo>
                    <a:pt x="1031109" y="219048"/>
                  </a:lnTo>
                  <a:lnTo>
                    <a:pt x="1079856" y="218761"/>
                  </a:lnTo>
                  <a:lnTo>
                    <a:pt x="1074255" y="252038"/>
                  </a:lnTo>
                  <a:lnTo>
                    <a:pt x="1039272" y="283686"/>
                  </a:lnTo>
                  <a:lnTo>
                    <a:pt x="1051030" y="319998"/>
                  </a:lnTo>
                  <a:lnTo>
                    <a:pt x="1065395" y="321684"/>
                  </a:lnTo>
                  <a:lnTo>
                    <a:pt x="987812" y="371726"/>
                  </a:lnTo>
                  <a:lnTo>
                    <a:pt x="930781" y="385422"/>
                  </a:lnTo>
                  <a:lnTo>
                    <a:pt x="895564" y="359733"/>
                  </a:lnTo>
                  <a:lnTo>
                    <a:pt x="818921" y="341637"/>
                  </a:lnTo>
                  <a:lnTo>
                    <a:pt x="671197" y="375615"/>
                  </a:lnTo>
                  <a:lnTo>
                    <a:pt x="644431" y="451344"/>
                  </a:lnTo>
                  <a:lnTo>
                    <a:pt x="554371" y="487200"/>
                  </a:lnTo>
                  <a:lnTo>
                    <a:pt x="538638" y="500463"/>
                  </a:lnTo>
                  <a:lnTo>
                    <a:pt x="544257" y="546609"/>
                  </a:lnTo>
                  <a:lnTo>
                    <a:pt x="485820" y="577788"/>
                  </a:lnTo>
                  <a:lnTo>
                    <a:pt x="490110" y="587824"/>
                  </a:lnTo>
                  <a:lnTo>
                    <a:pt x="442557" y="598903"/>
                  </a:lnTo>
                  <a:lnTo>
                    <a:pt x="461186" y="612912"/>
                  </a:lnTo>
                  <a:lnTo>
                    <a:pt x="505176" y="612406"/>
                  </a:lnTo>
                  <a:lnTo>
                    <a:pt x="500036" y="627583"/>
                  </a:lnTo>
                  <a:lnTo>
                    <a:pt x="462753" y="640153"/>
                  </a:lnTo>
                  <a:lnTo>
                    <a:pt x="484453" y="645189"/>
                  </a:lnTo>
                  <a:lnTo>
                    <a:pt x="535278" y="700278"/>
                  </a:lnTo>
                  <a:lnTo>
                    <a:pt x="489736" y="732488"/>
                  </a:lnTo>
                  <a:lnTo>
                    <a:pt x="376151" y="748846"/>
                  </a:lnTo>
                  <a:lnTo>
                    <a:pt x="344435" y="791870"/>
                  </a:lnTo>
                  <a:lnTo>
                    <a:pt x="140452" y="852587"/>
                  </a:lnTo>
                  <a:lnTo>
                    <a:pt x="100429" y="854720"/>
                  </a:lnTo>
                  <a:lnTo>
                    <a:pt x="80984" y="836084"/>
                  </a:lnTo>
                  <a:lnTo>
                    <a:pt x="27786" y="822683"/>
                  </a:lnTo>
                  <a:lnTo>
                    <a:pt x="0" y="790305"/>
                  </a:lnTo>
                  <a:lnTo>
                    <a:pt x="36264" y="792303"/>
                  </a:lnTo>
                  <a:lnTo>
                    <a:pt x="88821" y="758288"/>
                  </a:lnTo>
                  <a:lnTo>
                    <a:pt x="89191" y="699303"/>
                  </a:lnTo>
                  <a:lnTo>
                    <a:pt x="58409" y="661754"/>
                  </a:lnTo>
                  <a:lnTo>
                    <a:pt x="112092" y="636622"/>
                  </a:lnTo>
                  <a:lnTo>
                    <a:pt x="106039" y="605158"/>
                  </a:lnTo>
                  <a:lnTo>
                    <a:pt x="181134" y="511530"/>
                  </a:lnTo>
                  <a:lnTo>
                    <a:pt x="167664" y="498241"/>
                  </a:lnTo>
                  <a:lnTo>
                    <a:pt x="169154" y="444553"/>
                  </a:lnTo>
                  <a:lnTo>
                    <a:pt x="202706" y="431790"/>
                  </a:lnTo>
                  <a:lnTo>
                    <a:pt x="209374" y="411679"/>
                  </a:lnTo>
                  <a:lnTo>
                    <a:pt x="190905" y="401771"/>
                  </a:lnTo>
                  <a:lnTo>
                    <a:pt x="225543" y="365439"/>
                  </a:lnTo>
                  <a:lnTo>
                    <a:pt x="209831" y="353199"/>
                  </a:lnTo>
                  <a:lnTo>
                    <a:pt x="223255" y="322107"/>
                  </a:lnTo>
                  <a:lnTo>
                    <a:pt x="160141" y="310771"/>
                  </a:lnTo>
                  <a:lnTo>
                    <a:pt x="158015" y="283096"/>
                  </a:lnTo>
                  <a:lnTo>
                    <a:pt x="175543" y="260113"/>
                  </a:lnTo>
                  <a:lnTo>
                    <a:pt x="76754" y="276775"/>
                  </a:lnTo>
                  <a:lnTo>
                    <a:pt x="66752" y="260151"/>
                  </a:lnTo>
                  <a:lnTo>
                    <a:pt x="133833" y="216581"/>
                  </a:lnTo>
                  <a:lnTo>
                    <a:pt x="170163" y="173409"/>
                  </a:lnTo>
                  <a:lnTo>
                    <a:pt x="125701" y="163019"/>
                  </a:lnTo>
                  <a:lnTo>
                    <a:pt x="133033" y="145980"/>
                  </a:lnTo>
                  <a:lnTo>
                    <a:pt x="33980" y="147339"/>
                  </a:lnTo>
                  <a:lnTo>
                    <a:pt x="18842" y="110270"/>
                  </a:lnTo>
                  <a:lnTo>
                    <a:pt x="34765" y="81924"/>
                  </a:lnTo>
                  <a:lnTo>
                    <a:pt x="7275" y="63600"/>
                  </a:lnTo>
                  <a:lnTo>
                    <a:pt x="71898" y="19274"/>
                  </a:lnTo>
                  <a:lnTo>
                    <a:pt x="104789" y="16384"/>
                  </a:lnTo>
                  <a:lnTo>
                    <a:pt x="95991" y="53795"/>
                  </a:lnTo>
                  <a:lnTo>
                    <a:pt x="157520" y="61072"/>
                  </a:lnTo>
                  <a:lnTo>
                    <a:pt x="168574" y="68569"/>
                  </a:lnTo>
                  <a:lnTo>
                    <a:pt x="150987" y="91205"/>
                  </a:lnTo>
                  <a:lnTo>
                    <a:pt x="183476" y="97201"/>
                  </a:lnTo>
                  <a:lnTo>
                    <a:pt x="345700" y="45448"/>
                  </a:lnTo>
                  <a:lnTo>
                    <a:pt x="439209" y="58812"/>
                  </a:lnTo>
                  <a:lnTo>
                    <a:pt x="463825" y="48104"/>
                  </a:lnTo>
                  <a:lnTo>
                    <a:pt x="498054" y="0"/>
                  </a:lnTo>
                  <a:lnTo>
                    <a:pt x="524051" y="2622"/>
                  </a:lnTo>
                  <a:close/>
                </a:path>
              </a:pathLst>
            </a:custGeom>
            <a:solidFill>
              <a:srgbClr val="365C7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1454411" y="4169319"/>
              <a:ext cx="1079856" cy="854720"/>
            </a:xfrm>
            <a:custGeom>
              <a:avLst/>
              <a:gdLst/>
              <a:ahLst/>
              <a:cxnLst/>
              <a:rect l="l" t="t" r="r" b="b"/>
              <a:pathLst>
                <a:path w="1079856" h="854720">
                  <a:moveTo>
                    <a:pt x="516737" y="37041"/>
                  </a:moveTo>
                  <a:lnTo>
                    <a:pt x="535696" y="51035"/>
                  </a:lnTo>
                  <a:lnTo>
                    <a:pt x="643012" y="43368"/>
                  </a:lnTo>
                  <a:lnTo>
                    <a:pt x="630075" y="77923"/>
                  </a:lnTo>
                  <a:lnTo>
                    <a:pt x="685981" y="100212"/>
                  </a:lnTo>
                  <a:lnTo>
                    <a:pt x="675168" y="126265"/>
                  </a:lnTo>
                  <a:lnTo>
                    <a:pt x="657816" y="130115"/>
                  </a:lnTo>
                  <a:lnTo>
                    <a:pt x="672482" y="138284"/>
                  </a:lnTo>
                  <a:lnTo>
                    <a:pt x="835171" y="140498"/>
                  </a:lnTo>
                  <a:lnTo>
                    <a:pt x="877514" y="181607"/>
                  </a:lnTo>
                  <a:lnTo>
                    <a:pt x="1008012" y="178639"/>
                  </a:lnTo>
                  <a:lnTo>
                    <a:pt x="1007954" y="205046"/>
                  </a:lnTo>
                  <a:lnTo>
                    <a:pt x="1031109" y="219048"/>
                  </a:lnTo>
                  <a:lnTo>
                    <a:pt x="1079856" y="218761"/>
                  </a:lnTo>
                  <a:lnTo>
                    <a:pt x="1074255" y="252038"/>
                  </a:lnTo>
                  <a:lnTo>
                    <a:pt x="1039272" y="283686"/>
                  </a:lnTo>
                  <a:lnTo>
                    <a:pt x="1051030" y="319998"/>
                  </a:lnTo>
                  <a:lnTo>
                    <a:pt x="1065395" y="321684"/>
                  </a:lnTo>
                  <a:lnTo>
                    <a:pt x="987812" y="371726"/>
                  </a:lnTo>
                  <a:lnTo>
                    <a:pt x="930781" y="385422"/>
                  </a:lnTo>
                  <a:lnTo>
                    <a:pt x="895564" y="359733"/>
                  </a:lnTo>
                  <a:lnTo>
                    <a:pt x="818921" y="341637"/>
                  </a:lnTo>
                  <a:lnTo>
                    <a:pt x="671197" y="375615"/>
                  </a:lnTo>
                  <a:lnTo>
                    <a:pt x="644431" y="451344"/>
                  </a:lnTo>
                  <a:lnTo>
                    <a:pt x="554371" y="487200"/>
                  </a:lnTo>
                  <a:lnTo>
                    <a:pt x="538638" y="500463"/>
                  </a:lnTo>
                  <a:lnTo>
                    <a:pt x="544257" y="546609"/>
                  </a:lnTo>
                  <a:lnTo>
                    <a:pt x="485820" y="577788"/>
                  </a:lnTo>
                  <a:lnTo>
                    <a:pt x="490110" y="587824"/>
                  </a:lnTo>
                  <a:lnTo>
                    <a:pt x="442557" y="598903"/>
                  </a:lnTo>
                  <a:lnTo>
                    <a:pt x="461186" y="612912"/>
                  </a:lnTo>
                  <a:lnTo>
                    <a:pt x="505176" y="612406"/>
                  </a:lnTo>
                  <a:lnTo>
                    <a:pt x="500036" y="627583"/>
                  </a:lnTo>
                  <a:lnTo>
                    <a:pt x="462753" y="640153"/>
                  </a:lnTo>
                  <a:lnTo>
                    <a:pt x="484453" y="645189"/>
                  </a:lnTo>
                  <a:lnTo>
                    <a:pt x="535278" y="700278"/>
                  </a:lnTo>
                  <a:lnTo>
                    <a:pt x="489736" y="732488"/>
                  </a:lnTo>
                  <a:lnTo>
                    <a:pt x="376151" y="748846"/>
                  </a:lnTo>
                  <a:lnTo>
                    <a:pt x="344435" y="791870"/>
                  </a:lnTo>
                  <a:lnTo>
                    <a:pt x="140452" y="852587"/>
                  </a:lnTo>
                  <a:lnTo>
                    <a:pt x="100429" y="854720"/>
                  </a:lnTo>
                  <a:lnTo>
                    <a:pt x="80984" y="836084"/>
                  </a:lnTo>
                  <a:lnTo>
                    <a:pt x="27786" y="822683"/>
                  </a:lnTo>
                  <a:lnTo>
                    <a:pt x="0" y="790305"/>
                  </a:lnTo>
                  <a:lnTo>
                    <a:pt x="36264" y="792303"/>
                  </a:lnTo>
                  <a:lnTo>
                    <a:pt x="88821" y="758288"/>
                  </a:lnTo>
                  <a:lnTo>
                    <a:pt x="89191" y="699303"/>
                  </a:lnTo>
                  <a:lnTo>
                    <a:pt x="58409" y="661754"/>
                  </a:lnTo>
                  <a:lnTo>
                    <a:pt x="112092" y="636622"/>
                  </a:lnTo>
                  <a:lnTo>
                    <a:pt x="106039" y="605158"/>
                  </a:lnTo>
                  <a:lnTo>
                    <a:pt x="181134" y="511530"/>
                  </a:lnTo>
                  <a:lnTo>
                    <a:pt x="167664" y="498241"/>
                  </a:lnTo>
                  <a:lnTo>
                    <a:pt x="169154" y="444553"/>
                  </a:lnTo>
                  <a:lnTo>
                    <a:pt x="202706" y="431790"/>
                  </a:lnTo>
                  <a:lnTo>
                    <a:pt x="209374" y="411679"/>
                  </a:lnTo>
                  <a:lnTo>
                    <a:pt x="190905" y="401771"/>
                  </a:lnTo>
                  <a:lnTo>
                    <a:pt x="225543" y="365439"/>
                  </a:lnTo>
                  <a:lnTo>
                    <a:pt x="209831" y="353199"/>
                  </a:lnTo>
                  <a:lnTo>
                    <a:pt x="223255" y="322107"/>
                  </a:lnTo>
                  <a:lnTo>
                    <a:pt x="160141" y="310771"/>
                  </a:lnTo>
                  <a:lnTo>
                    <a:pt x="158015" y="283096"/>
                  </a:lnTo>
                  <a:lnTo>
                    <a:pt x="175543" y="260113"/>
                  </a:lnTo>
                  <a:lnTo>
                    <a:pt x="76754" y="276775"/>
                  </a:lnTo>
                  <a:lnTo>
                    <a:pt x="66752" y="260151"/>
                  </a:lnTo>
                  <a:lnTo>
                    <a:pt x="133833" y="216581"/>
                  </a:lnTo>
                  <a:lnTo>
                    <a:pt x="170163" y="173409"/>
                  </a:lnTo>
                  <a:lnTo>
                    <a:pt x="125701" y="163019"/>
                  </a:lnTo>
                  <a:lnTo>
                    <a:pt x="133033" y="145980"/>
                  </a:lnTo>
                  <a:lnTo>
                    <a:pt x="33980" y="147339"/>
                  </a:lnTo>
                  <a:lnTo>
                    <a:pt x="18842" y="110270"/>
                  </a:lnTo>
                  <a:lnTo>
                    <a:pt x="34765" y="81924"/>
                  </a:lnTo>
                  <a:lnTo>
                    <a:pt x="7275" y="63600"/>
                  </a:lnTo>
                  <a:lnTo>
                    <a:pt x="71898" y="19274"/>
                  </a:lnTo>
                  <a:lnTo>
                    <a:pt x="104789" y="16384"/>
                  </a:lnTo>
                  <a:lnTo>
                    <a:pt x="95991" y="53795"/>
                  </a:lnTo>
                  <a:lnTo>
                    <a:pt x="157520" y="61072"/>
                  </a:lnTo>
                  <a:lnTo>
                    <a:pt x="168574" y="68569"/>
                  </a:lnTo>
                  <a:lnTo>
                    <a:pt x="150987" y="91205"/>
                  </a:lnTo>
                  <a:lnTo>
                    <a:pt x="183476" y="97201"/>
                  </a:lnTo>
                  <a:lnTo>
                    <a:pt x="345700" y="45448"/>
                  </a:lnTo>
                  <a:lnTo>
                    <a:pt x="439209" y="58812"/>
                  </a:lnTo>
                  <a:lnTo>
                    <a:pt x="463825" y="48104"/>
                  </a:lnTo>
                  <a:lnTo>
                    <a:pt x="498054" y="0"/>
                  </a:lnTo>
                  <a:lnTo>
                    <a:pt x="524051" y="2622"/>
                  </a:lnTo>
                  <a:close/>
                </a:path>
              </a:pathLst>
            </a:custGeom>
            <a:solidFill>
              <a:srgbClr val="365C7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1454411" y="4123599"/>
              <a:ext cx="1079856" cy="854720"/>
            </a:xfrm>
            <a:custGeom>
              <a:avLst/>
              <a:gdLst/>
              <a:ahLst/>
              <a:cxnLst/>
              <a:rect l="l" t="t" r="r" b="b"/>
              <a:pathLst>
                <a:path w="1079856" h="854720">
                  <a:moveTo>
                    <a:pt x="516737" y="37041"/>
                  </a:moveTo>
                  <a:lnTo>
                    <a:pt x="535696" y="51035"/>
                  </a:lnTo>
                  <a:lnTo>
                    <a:pt x="643012" y="43368"/>
                  </a:lnTo>
                  <a:lnTo>
                    <a:pt x="630075" y="77923"/>
                  </a:lnTo>
                  <a:lnTo>
                    <a:pt x="685981" y="100212"/>
                  </a:lnTo>
                  <a:lnTo>
                    <a:pt x="675168" y="126265"/>
                  </a:lnTo>
                  <a:lnTo>
                    <a:pt x="657816" y="130115"/>
                  </a:lnTo>
                  <a:lnTo>
                    <a:pt x="672482" y="138284"/>
                  </a:lnTo>
                  <a:lnTo>
                    <a:pt x="835171" y="140498"/>
                  </a:lnTo>
                  <a:lnTo>
                    <a:pt x="877514" y="181607"/>
                  </a:lnTo>
                  <a:lnTo>
                    <a:pt x="1008012" y="178639"/>
                  </a:lnTo>
                  <a:lnTo>
                    <a:pt x="1007954" y="205046"/>
                  </a:lnTo>
                  <a:lnTo>
                    <a:pt x="1031109" y="219048"/>
                  </a:lnTo>
                  <a:lnTo>
                    <a:pt x="1079856" y="218761"/>
                  </a:lnTo>
                  <a:lnTo>
                    <a:pt x="1074255" y="252038"/>
                  </a:lnTo>
                  <a:lnTo>
                    <a:pt x="1039272" y="283686"/>
                  </a:lnTo>
                  <a:lnTo>
                    <a:pt x="1051030" y="319998"/>
                  </a:lnTo>
                  <a:lnTo>
                    <a:pt x="1065395" y="321684"/>
                  </a:lnTo>
                  <a:lnTo>
                    <a:pt x="987812" y="371726"/>
                  </a:lnTo>
                  <a:lnTo>
                    <a:pt x="930781" y="385422"/>
                  </a:lnTo>
                  <a:lnTo>
                    <a:pt x="895564" y="359733"/>
                  </a:lnTo>
                  <a:lnTo>
                    <a:pt x="818921" y="341637"/>
                  </a:lnTo>
                  <a:lnTo>
                    <a:pt x="671197" y="375615"/>
                  </a:lnTo>
                  <a:lnTo>
                    <a:pt x="644431" y="451344"/>
                  </a:lnTo>
                  <a:lnTo>
                    <a:pt x="554371" y="487200"/>
                  </a:lnTo>
                  <a:lnTo>
                    <a:pt x="538638" y="500463"/>
                  </a:lnTo>
                  <a:lnTo>
                    <a:pt x="544257" y="546609"/>
                  </a:lnTo>
                  <a:lnTo>
                    <a:pt x="485820" y="577788"/>
                  </a:lnTo>
                  <a:lnTo>
                    <a:pt x="490110" y="587824"/>
                  </a:lnTo>
                  <a:lnTo>
                    <a:pt x="442557" y="598903"/>
                  </a:lnTo>
                  <a:lnTo>
                    <a:pt x="461186" y="612912"/>
                  </a:lnTo>
                  <a:lnTo>
                    <a:pt x="505176" y="612406"/>
                  </a:lnTo>
                  <a:lnTo>
                    <a:pt x="500036" y="627583"/>
                  </a:lnTo>
                  <a:lnTo>
                    <a:pt x="462753" y="640153"/>
                  </a:lnTo>
                  <a:lnTo>
                    <a:pt x="484453" y="645189"/>
                  </a:lnTo>
                  <a:lnTo>
                    <a:pt x="535278" y="700278"/>
                  </a:lnTo>
                  <a:lnTo>
                    <a:pt x="489736" y="732488"/>
                  </a:lnTo>
                  <a:lnTo>
                    <a:pt x="376151" y="748846"/>
                  </a:lnTo>
                  <a:lnTo>
                    <a:pt x="344435" y="791870"/>
                  </a:lnTo>
                  <a:lnTo>
                    <a:pt x="140452" y="852587"/>
                  </a:lnTo>
                  <a:lnTo>
                    <a:pt x="100429" y="854720"/>
                  </a:lnTo>
                  <a:lnTo>
                    <a:pt x="80984" y="836084"/>
                  </a:lnTo>
                  <a:lnTo>
                    <a:pt x="27786" y="822683"/>
                  </a:lnTo>
                  <a:lnTo>
                    <a:pt x="0" y="790305"/>
                  </a:lnTo>
                  <a:lnTo>
                    <a:pt x="36264" y="792303"/>
                  </a:lnTo>
                  <a:lnTo>
                    <a:pt x="88821" y="758288"/>
                  </a:lnTo>
                  <a:lnTo>
                    <a:pt x="89191" y="699303"/>
                  </a:lnTo>
                  <a:lnTo>
                    <a:pt x="58409" y="661754"/>
                  </a:lnTo>
                  <a:lnTo>
                    <a:pt x="112092" y="636622"/>
                  </a:lnTo>
                  <a:lnTo>
                    <a:pt x="106039" y="605158"/>
                  </a:lnTo>
                  <a:lnTo>
                    <a:pt x="181134" y="511530"/>
                  </a:lnTo>
                  <a:lnTo>
                    <a:pt x="167664" y="498241"/>
                  </a:lnTo>
                  <a:lnTo>
                    <a:pt x="169154" y="444553"/>
                  </a:lnTo>
                  <a:lnTo>
                    <a:pt x="202706" y="431790"/>
                  </a:lnTo>
                  <a:lnTo>
                    <a:pt x="209374" y="411679"/>
                  </a:lnTo>
                  <a:lnTo>
                    <a:pt x="190905" y="401771"/>
                  </a:lnTo>
                  <a:lnTo>
                    <a:pt x="225543" y="365439"/>
                  </a:lnTo>
                  <a:lnTo>
                    <a:pt x="209831" y="353199"/>
                  </a:lnTo>
                  <a:lnTo>
                    <a:pt x="223255" y="322107"/>
                  </a:lnTo>
                  <a:lnTo>
                    <a:pt x="160141" y="310771"/>
                  </a:lnTo>
                  <a:lnTo>
                    <a:pt x="158015" y="283096"/>
                  </a:lnTo>
                  <a:lnTo>
                    <a:pt x="175543" y="260113"/>
                  </a:lnTo>
                  <a:lnTo>
                    <a:pt x="76754" y="276775"/>
                  </a:lnTo>
                  <a:lnTo>
                    <a:pt x="66752" y="260151"/>
                  </a:lnTo>
                  <a:lnTo>
                    <a:pt x="133833" y="216581"/>
                  </a:lnTo>
                  <a:lnTo>
                    <a:pt x="170163" y="173409"/>
                  </a:lnTo>
                  <a:lnTo>
                    <a:pt x="125701" y="163019"/>
                  </a:lnTo>
                  <a:lnTo>
                    <a:pt x="133033" y="145980"/>
                  </a:lnTo>
                  <a:lnTo>
                    <a:pt x="33980" y="147339"/>
                  </a:lnTo>
                  <a:lnTo>
                    <a:pt x="18842" y="110270"/>
                  </a:lnTo>
                  <a:lnTo>
                    <a:pt x="34765" y="81924"/>
                  </a:lnTo>
                  <a:lnTo>
                    <a:pt x="7275" y="63600"/>
                  </a:lnTo>
                  <a:lnTo>
                    <a:pt x="71898" y="19274"/>
                  </a:lnTo>
                  <a:lnTo>
                    <a:pt x="104789" y="16384"/>
                  </a:lnTo>
                  <a:lnTo>
                    <a:pt x="95991" y="53795"/>
                  </a:lnTo>
                  <a:lnTo>
                    <a:pt x="157520" y="61072"/>
                  </a:lnTo>
                  <a:lnTo>
                    <a:pt x="168574" y="68569"/>
                  </a:lnTo>
                  <a:lnTo>
                    <a:pt x="150987" y="91205"/>
                  </a:lnTo>
                  <a:lnTo>
                    <a:pt x="183476" y="97201"/>
                  </a:lnTo>
                  <a:lnTo>
                    <a:pt x="345700" y="45448"/>
                  </a:lnTo>
                  <a:lnTo>
                    <a:pt x="439209" y="58812"/>
                  </a:lnTo>
                  <a:lnTo>
                    <a:pt x="463825" y="48104"/>
                  </a:lnTo>
                  <a:lnTo>
                    <a:pt x="498054" y="0"/>
                  </a:lnTo>
                  <a:lnTo>
                    <a:pt x="524051" y="2622"/>
                  </a:lnTo>
                  <a:close/>
                </a:path>
              </a:pathLst>
            </a:custGeom>
            <a:solidFill>
              <a:srgbClr val="63A8E2"/>
            </a:solidFill>
            <a:ln w="1270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2703834" y="4283067"/>
            <a:ext cx="791388" cy="565402"/>
            <a:chOff x="2703834" y="4283067"/>
            <a:chExt cx="791388" cy="565402"/>
          </a:xfrm>
        </p:grpSpPr>
        <p:sp>
          <p:nvSpPr>
            <p:cNvPr id="67" name="Freeform 66"/>
            <p:cNvSpPr/>
            <p:nvPr/>
          </p:nvSpPr>
          <p:spPr>
            <a:xfrm>
              <a:off x="2703834" y="4420227"/>
              <a:ext cx="791388" cy="428242"/>
            </a:xfrm>
            <a:custGeom>
              <a:avLst/>
              <a:gdLst/>
              <a:ahLst/>
              <a:cxnLst/>
              <a:rect l="l" t="t" r="r" b="b"/>
              <a:pathLst>
                <a:path w="791388" h="428242">
                  <a:moveTo>
                    <a:pt x="771963" y="11189"/>
                  </a:moveTo>
                  <a:lnTo>
                    <a:pt x="791388" y="35321"/>
                  </a:lnTo>
                  <a:lnTo>
                    <a:pt x="744693" y="66374"/>
                  </a:lnTo>
                  <a:lnTo>
                    <a:pt x="725671" y="108485"/>
                  </a:lnTo>
                  <a:lnTo>
                    <a:pt x="779404" y="80941"/>
                  </a:lnTo>
                  <a:lnTo>
                    <a:pt x="789091" y="86104"/>
                  </a:lnTo>
                  <a:lnTo>
                    <a:pt x="762770" y="146359"/>
                  </a:lnTo>
                  <a:lnTo>
                    <a:pt x="723731" y="159317"/>
                  </a:lnTo>
                  <a:lnTo>
                    <a:pt x="704464" y="148804"/>
                  </a:lnTo>
                  <a:lnTo>
                    <a:pt x="675123" y="153481"/>
                  </a:lnTo>
                  <a:lnTo>
                    <a:pt x="656041" y="186697"/>
                  </a:lnTo>
                  <a:lnTo>
                    <a:pt x="618700" y="185394"/>
                  </a:lnTo>
                  <a:lnTo>
                    <a:pt x="566989" y="204713"/>
                  </a:lnTo>
                  <a:lnTo>
                    <a:pt x="552727" y="185898"/>
                  </a:lnTo>
                  <a:lnTo>
                    <a:pt x="522728" y="197999"/>
                  </a:lnTo>
                  <a:lnTo>
                    <a:pt x="508160" y="224916"/>
                  </a:lnTo>
                  <a:lnTo>
                    <a:pt x="525742" y="233423"/>
                  </a:lnTo>
                  <a:lnTo>
                    <a:pt x="497322" y="241654"/>
                  </a:lnTo>
                  <a:lnTo>
                    <a:pt x="483033" y="261902"/>
                  </a:lnTo>
                  <a:lnTo>
                    <a:pt x="503347" y="311663"/>
                  </a:lnTo>
                  <a:lnTo>
                    <a:pt x="492117" y="326275"/>
                  </a:lnTo>
                  <a:lnTo>
                    <a:pt x="416875" y="345479"/>
                  </a:lnTo>
                  <a:lnTo>
                    <a:pt x="404323" y="362117"/>
                  </a:lnTo>
                  <a:lnTo>
                    <a:pt x="373955" y="371293"/>
                  </a:lnTo>
                  <a:lnTo>
                    <a:pt x="362247" y="354196"/>
                  </a:lnTo>
                  <a:lnTo>
                    <a:pt x="293309" y="348882"/>
                  </a:lnTo>
                  <a:lnTo>
                    <a:pt x="292873" y="378332"/>
                  </a:lnTo>
                  <a:lnTo>
                    <a:pt x="317505" y="408188"/>
                  </a:lnTo>
                  <a:lnTo>
                    <a:pt x="301234" y="428242"/>
                  </a:lnTo>
                  <a:lnTo>
                    <a:pt x="272425" y="404757"/>
                  </a:lnTo>
                  <a:lnTo>
                    <a:pt x="304919" y="405395"/>
                  </a:lnTo>
                  <a:lnTo>
                    <a:pt x="295540" y="386036"/>
                  </a:lnTo>
                  <a:lnTo>
                    <a:pt x="213057" y="392867"/>
                  </a:lnTo>
                  <a:lnTo>
                    <a:pt x="171145" y="376122"/>
                  </a:lnTo>
                  <a:lnTo>
                    <a:pt x="178051" y="368745"/>
                  </a:lnTo>
                  <a:lnTo>
                    <a:pt x="160795" y="349160"/>
                  </a:lnTo>
                  <a:lnTo>
                    <a:pt x="98272" y="352747"/>
                  </a:lnTo>
                  <a:lnTo>
                    <a:pt x="86155" y="337057"/>
                  </a:lnTo>
                  <a:lnTo>
                    <a:pt x="106984" y="322405"/>
                  </a:lnTo>
                  <a:lnTo>
                    <a:pt x="98144" y="311449"/>
                  </a:lnTo>
                  <a:lnTo>
                    <a:pt x="0" y="260981"/>
                  </a:lnTo>
                  <a:lnTo>
                    <a:pt x="57483" y="177804"/>
                  </a:lnTo>
                  <a:lnTo>
                    <a:pt x="226375" y="122671"/>
                  </a:lnTo>
                  <a:lnTo>
                    <a:pt x="235725" y="108995"/>
                  </a:lnTo>
                  <a:lnTo>
                    <a:pt x="226363" y="101560"/>
                  </a:lnTo>
                  <a:lnTo>
                    <a:pt x="313800" y="72374"/>
                  </a:lnTo>
                  <a:lnTo>
                    <a:pt x="350592" y="41569"/>
                  </a:lnTo>
                  <a:lnTo>
                    <a:pt x="421661" y="6706"/>
                  </a:lnTo>
                  <a:lnTo>
                    <a:pt x="534429" y="24314"/>
                  </a:lnTo>
                  <a:lnTo>
                    <a:pt x="674722" y="0"/>
                  </a:lnTo>
                  <a:lnTo>
                    <a:pt x="673349" y="17143"/>
                  </a:lnTo>
                  <a:lnTo>
                    <a:pt x="698679" y="25666"/>
                  </a:lnTo>
                  <a:close/>
                </a:path>
              </a:pathLst>
            </a:custGeom>
            <a:solidFill>
              <a:srgbClr val="284F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2703834" y="4374507"/>
              <a:ext cx="791388" cy="428242"/>
            </a:xfrm>
            <a:custGeom>
              <a:avLst/>
              <a:gdLst/>
              <a:ahLst/>
              <a:cxnLst/>
              <a:rect l="l" t="t" r="r" b="b"/>
              <a:pathLst>
                <a:path w="791388" h="428242">
                  <a:moveTo>
                    <a:pt x="771963" y="11189"/>
                  </a:moveTo>
                  <a:lnTo>
                    <a:pt x="791388" y="35321"/>
                  </a:lnTo>
                  <a:lnTo>
                    <a:pt x="744693" y="66374"/>
                  </a:lnTo>
                  <a:lnTo>
                    <a:pt x="725671" y="108485"/>
                  </a:lnTo>
                  <a:lnTo>
                    <a:pt x="779404" y="80941"/>
                  </a:lnTo>
                  <a:lnTo>
                    <a:pt x="789091" y="86104"/>
                  </a:lnTo>
                  <a:lnTo>
                    <a:pt x="762770" y="146359"/>
                  </a:lnTo>
                  <a:lnTo>
                    <a:pt x="723731" y="159317"/>
                  </a:lnTo>
                  <a:lnTo>
                    <a:pt x="704464" y="148804"/>
                  </a:lnTo>
                  <a:lnTo>
                    <a:pt x="675123" y="153481"/>
                  </a:lnTo>
                  <a:lnTo>
                    <a:pt x="656041" y="186697"/>
                  </a:lnTo>
                  <a:lnTo>
                    <a:pt x="618700" y="185394"/>
                  </a:lnTo>
                  <a:lnTo>
                    <a:pt x="566989" y="204713"/>
                  </a:lnTo>
                  <a:lnTo>
                    <a:pt x="552727" y="185898"/>
                  </a:lnTo>
                  <a:lnTo>
                    <a:pt x="522728" y="197999"/>
                  </a:lnTo>
                  <a:lnTo>
                    <a:pt x="508160" y="224916"/>
                  </a:lnTo>
                  <a:lnTo>
                    <a:pt x="525742" y="233423"/>
                  </a:lnTo>
                  <a:lnTo>
                    <a:pt x="497322" y="241654"/>
                  </a:lnTo>
                  <a:lnTo>
                    <a:pt x="483033" y="261902"/>
                  </a:lnTo>
                  <a:lnTo>
                    <a:pt x="503347" y="311663"/>
                  </a:lnTo>
                  <a:lnTo>
                    <a:pt x="492117" y="326275"/>
                  </a:lnTo>
                  <a:lnTo>
                    <a:pt x="416875" y="345479"/>
                  </a:lnTo>
                  <a:lnTo>
                    <a:pt x="404323" y="362117"/>
                  </a:lnTo>
                  <a:lnTo>
                    <a:pt x="373955" y="371293"/>
                  </a:lnTo>
                  <a:lnTo>
                    <a:pt x="362247" y="354196"/>
                  </a:lnTo>
                  <a:lnTo>
                    <a:pt x="293309" y="348882"/>
                  </a:lnTo>
                  <a:lnTo>
                    <a:pt x="292873" y="378332"/>
                  </a:lnTo>
                  <a:lnTo>
                    <a:pt x="317505" y="408188"/>
                  </a:lnTo>
                  <a:lnTo>
                    <a:pt x="301234" y="428242"/>
                  </a:lnTo>
                  <a:lnTo>
                    <a:pt x="272425" y="404757"/>
                  </a:lnTo>
                  <a:lnTo>
                    <a:pt x="304919" y="405395"/>
                  </a:lnTo>
                  <a:lnTo>
                    <a:pt x="295540" y="386036"/>
                  </a:lnTo>
                  <a:lnTo>
                    <a:pt x="213057" y="392867"/>
                  </a:lnTo>
                  <a:lnTo>
                    <a:pt x="171145" y="376122"/>
                  </a:lnTo>
                  <a:lnTo>
                    <a:pt x="178051" y="368745"/>
                  </a:lnTo>
                  <a:lnTo>
                    <a:pt x="160795" y="349160"/>
                  </a:lnTo>
                  <a:lnTo>
                    <a:pt x="98272" y="352747"/>
                  </a:lnTo>
                  <a:lnTo>
                    <a:pt x="86155" y="337057"/>
                  </a:lnTo>
                  <a:lnTo>
                    <a:pt x="106984" y="322405"/>
                  </a:lnTo>
                  <a:lnTo>
                    <a:pt x="98144" y="311449"/>
                  </a:lnTo>
                  <a:lnTo>
                    <a:pt x="0" y="260981"/>
                  </a:lnTo>
                  <a:lnTo>
                    <a:pt x="57483" y="177804"/>
                  </a:lnTo>
                  <a:lnTo>
                    <a:pt x="226375" y="122671"/>
                  </a:lnTo>
                  <a:lnTo>
                    <a:pt x="235725" y="108995"/>
                  </a:lnTo>
                  <a:lnTo>
                    <a:pt x="226363" y="101560"/>
                  </a:lnTo>
                  <a:lnTo>
                    <a:pt x="313800" y="72374"/>
                  </a:lnTo>
                  <a:lnTo>
                    <a:pt x="350592" y="41569"/>
                  </a:lnTo>
                  <a:lnTo>
                    <a:pt x="421661" y="6706"/>
                  </a:lnTo>
                  <a:lnTo>
                    <a:pt x="534429" y="24314"/>
                  </a:lnTo>
                  <a:lnTo>
                    <a:pt x="674722" y="0"/>
                  </a:lnTo>
                  <a:lnTo>
                    <a:pt x="673349" y="17143"/>
                  </a:lnTo>
                  <a:lnTo>
                    <a:pt x="698679" y="25666"/>
                  </a:lnTo>
                  <a:close/>
                </a:path>
              </a:pathLst>
            </a:custGeom>
            <a:solidFill>
              <a:srgbClr val="284F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2703834" y="4328787"/>
              <a:ext cx="791388" cy="428242"/>
            </a:xfrm>
            <a:custGeom>
              <a:avLst/>
              <a:gdLst/>
              <a:ahLst/>
              <a:cxnLst/>
              <a:rect l="l" t="t" r="r" b="b"/>
              <a:pathLst>
                <a:path w="791388" h="428242">
                  <a:moveTo>
                    <a:pt x="771963" y="11189"/>
                  </a:moveTo>
                  <a:lnTo>
                    <a:pt x="791388" y="35321"/>
                  </a:lnTo>
                  <a:lnTo>
                    <a:pt x="744693" y="66374"/>
                  </a:lnTo>
                  <a:lnTo>
                    <a:pt x="725671" y="108485"/>
                  </a:lnTo>
                  <a:lnTo>
                    <a:pt x="779404" y="80941"/>
                  </a:lnTo>
                  <a:lnTo>
                    <a:pt x="789091" y="86104"/>
                  </a:lnTo>
                  <a:lnTo>
                    <a:pt x="762770" y="146359"/>
                  </a:lnTo>
                  <a:lnTo>
                    <a:pt x="723731" y="159317"/>
                  </a:lnTo>
                  <a:lnTo>
                    <a:pt x="704464" y="148804"/>
                  </a:lnTo>
                  <a:lnTo>
                    <a:pt x="675123" y="153481"/>
                  </a:lnTo>
                  <a:lnTo>
                    <a:pt x="656041" y="186697"/>
                  </a:lnTo>
                  <a:lnTo>
                    <a:pt x="618700" y="185394"/>
                  </a:lnTo>
                  <a:lnTo>
                    <a:pt x="566989" y="204713"/>
                  </a:lnTo>
                  <a:lnTo>
                    <a:pt x="552727" y="185898"/>
                  </a:lnTo>
                  <a:lnTo>
                    <a:pt x="522728" y="197999"/>
                  </a:lnTo>
                  <a:lnTo>
                    <a:pt x="508160" y="224916"/>
                  </a:lnTo>
                  <a:lnTo>
                    <a:pt x="525742" y="233423"/>
                  </a:lnTo>
                  <a:lnTo>
                    <a:pt x="497322" y="241654"/>
                  </a:lnTo>
                  <a:lnTo>
                    <a:pt x="483033" y="261902"/>
                  </a:lnTo>
                  <a:lnTo>
                    <a:pt x="503347" y="311663"/>
                  </a:lnTo>
                  <a:lnTo>
                    <a:pt x="492117" y="326275"/>
                  </a:lnTo>
                  <a:lnTo>
                    <a:pt x="416875" y="345479"/>
                  </a:lnTo>
                  <a:lnTo>
                    <a:pt x="404323" y="362117"/>
                  </a:lnTo>
                  <a:lnTo>
                    <a:pt x="373955" y="371293"/>
                  </a:lnTo>
                  <a:lnTo>
                    <a:pt x="362247" y="354196"/>
                  </a:lnTo>
                  <a:lnTo>
                    <a:pt x="293309" y="348882"/>
                  </a:lnTo>
                  <a:lnTo>
                    <a:pt x="292873" y="378332"/>
                  </a:lnTo>
                  <a:lnTo>
                    <a:pt x="317505" y="408188"/>
                  </a:lnTo>
                  <a:lnTo>
                    <a:pt x="301234" y="428242"/>
                  </a:lnTo>
                  <a:lnTo>
                    <a:pt x="272425" y="404757"/>
                  </a:lnTo>
                  <a:lnTo>
                    <a:pt x="304919" y="405395"/>
                  </a:lnTo>
                  <a:lnTo>
                    <a:pt x="295540" y="386036"/>
                  </a:lnTo>
                  <a:lnTo>
                    <a:pt x="213057" y="392867"/>
                  </a:lnTo>
                  <a:lnTo>
                    <a:pt x="171145" y="376122"/>
                  </a:lnTo>
                  <a:lnTo>
                    <a:pt x="178051" y="368745"/>
                  </a:lnTo>
                  <a:lnTo>
                    <a:pt x="160795" y="349160"/>
                  </a:lnTo>
                  <a:lnTo>
                    <a:pt x="98272" y="352747"/>
                  </a:lnTo>
                  <a:lnTo>
                    <a:pt x="86155" y="337057"/>
                  </a:lnTo>
                  <a:lnTo>
                    <a:pt x="106984" y="322405"/>
                  </a:lnTo>
                  <a:lnTo>
                    <a:pt x="98144" y="311449"/>
                  </a:lnTo>
                  <a:lnTo>
                    <a:pt x="0" y="260981"/>
                  </a:lnTo>
                  <a:lnTo>
                    <a:pt x="57483" y="177804"/>
                  </a:lnTo>
                  <a:lnTo>
                    <a:pt x="226375" y="122671"/>
                  </a:lnTo>
                  <a:lnTo>
                    <a:pt x="235725" y="108995"/>
                  </a:lnTo>
                  <a:lnTo>
                    <a:pt x="226363" y="101560"/>
                  </a:lnTo>
                  <a:lnTo>
                    <a:pt x="313800" y="72374"/>
                  </a:lnTo>
                  <a:lnTo>
                    <a:pt x="350592" y="41569"/>
                  </a:lnTo>
                  <a:lnTo>
                    <a:pt x="421661" y="6706"/>
                  </a:lnTo>
                  <a:lnTo>
                    <a:pt x="534429" y="24314"/>
                  </a:lnTo>
                  <a:lnTo>
                    <a:pt x="674722" y="0"/>
                  </a:lnTo>
                  <a:lnTo>
                    <a:pt x="673349" y="17143"/>
                  </a:lnTo>
                  <a:lnTo>
                    <a:pt x="698679" y="25666"/>
                  </a:lnTo>
                  <a:close/>
                </a:path>
              </a:pathLst>
            </a:custGeom>
            <a:solidFill>
              <a:srgbClr val="284F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2703834" y="4283067"/>
              <a:ext cx="791388" cy="428242"/>
            </a:xfrm>
            <a:custGeom>
              <a:avLst/>
              <a:gdLst/>
              <a:ahLst/>
              <a:cxnLst/>
              <a:rect l="l" t="t" r="r" b="b"/>
              <a:pathLst>
                <a:path w="791388" h="428242">
                  <a:moveTo>
                    <a:pt x="771963" y="11189"/>
                  </a:moveTo>
                  <a:lnTo>
                    <a:pt x="791388" y="35321"/>
                  </a:lnTo>
                  <a:lnTo>
                    <a:pt x="744693" y="66374"/>
                  </a:lnTo>
                  <a:lnTo>
                    <a:pt x="725671" y="108485"/>
                  </a:lnTo>
                  <a:lnTo>
                    <a:pt x="779404" y="80941"/>
                  </a:lnTo>
                  <a:lnTo>
                    <a:pt x="789091" y="86104"/>
                  </a:lnTo>
                  <a:lnTo>
                    <a:pt x="762770" y="146359"/>
                  </a:lnTo>
                  <a:lnTo>
                    <a:pt x="723731" y="159317"/>
                  </a:lnTo>
                  <a:lnTo>
                    <a:pt x="704464" y="148804"/>
                  </a:lnTo>
                  <a:lnTo>
                    <a:pt x="675123" y="153481"/>
                  </a:lnTo>
                  <a:lnTo>
                    <a:pt x="656041" y="186697"/>
                  </a:lnTo>
                  <a:lnTo>
                    <a:pt x="618700" y="185394"/>
                  </a:lnTo>
                  <a:lnTo>
                    <a:pt x="566989" y="204713"/>
                  </a:lnTo>
                  <a:lnTo>
                    <a:pt x="552727" y="185898"/>
                  </a:lnTo>
                  <a:lnTo>
                    <a:pt x="522728" y="197999"/>
                  </a:lnTo>
                  <a:lnTo>
                    <a:pt x="508160" y="224916"/>
                  </a:lnTo>
                  <a:lnTo>
                    <a:pt x="525742" y="233423"/>
                  </a:lnTo>
                  <a:lnTo>
                    <a:pt x="497322" y="241654"/>
                  </a:lnTo>
                  <a:lnTo>
                    <a:pt x="483033" y="261902"/>
                  </a:lnTo>
                  <a:lnTo>
                    <a:pt x="503347" y="311663"/>
                  </a:lnTo>
                  <a:lnTo>
                    <a:pt x="492117" y="326275"/>
                  </a:lnTo>
                  <a:lnTo>
                    <a:pt x="416875" y="345479"/>
                  </a:lnTo>
                  <a:lnTo>
                    <a:pt x="404323" y="362117"/>
                  </a:lnTo>
                  <a:lnTo>
                    <a:pt x="373955" y="371293"/>
                  </a:lnTo>
                  <a:lnTo>
                    <a:pt x="362247" y="354196"/>
                  </a:lnTo>
                  <a:lnTo>
                    <a:pt x="293309" y="348882"/>
                  </a:lnTo>
                  <a:lnTo>
                    <a:pt x="292873" y="378332"/>
                  </a:lnTo>
                  <a:lnTo>
                    <a:pt x="317505" y="408188"/>
                  </a:lnTo>
                  <a:lnTo>
                    <a:pt x="301234" y="428242"/>
                  </a:lnTo>
                  <a:lnTo>
                    <a:pt x="272425" y="404757"/>
                  </a:lnTo>
                  <a:lnTo>
                    <a:pt x="304919" y="405395"/>
                  </a:lnTo>
                  <a:lnTo>
                    <a:pt x="295540" y="386036"/>
                  </a:lnTo>
                  <a:lnTo>
                    <a:pt x="213057" y="392867"/>
                  </a:lnTo>
                  <a:lnTo>
                    <a:pt x="171145" y="376122"/>
                  </a:lnTo>
                  <a:lnTo>
                    <a:pt x="178051" y="368745"/>
                  </a:lnTo>
                  <a:lnTo>
                    <a:pt x="160795" y="349160"/>
                  </a:lnTo>
                  <a:lnTo>
                    <a:pt x="98272" y="352747"/>
                  </a:lnTo>
                  <a:lnTo>
                    <a:pt x="86155" y="337057"/>
                  </a:lnTo>
                  <a:lnTo>
                    <a:pt x="106984" y="322405"/>
                  </a:lnTo>
                  <a:lnTo>
                    <a:pt x="98144" y="311449"/>
                  </a:lnTo>
                  <a:lnTo>
                    <a:pt x="0" y="260981"/>
                  </a:lnTo>
                  <a:lnTo>
                    <a:pt x="57483" y="177804"/>
                  </a:lnTo>
                  <a:lnTo>
                    <a:pt x="226375" y="122671"/>
                  </a:lnTo>
                  <a:lnTo>
                    <a:pt x="235725" y="108995"/>
                  </a:lnTo>
                  <a:lnTo>
                    <a:pt x="226363" y="101560"/>
                  </a:lnTo>
                  <a:lnTo>
                    <a:pt x="313800" y="72374"/>
                  </a:lnTo>
                  <a:lnTo>
                    <a:pt x="350592" y="41569"/>
                  </a:lnTo>
                  <a:lnTo>
                    <a:pt x="421661" y="6706"/>
                  </a:lnTo>
                  <a:lnTo>
                    <a:pt x="534429" y="24314"/>
                  </a:lnTo>
                  <a:lnTo>
                    <a:pt x="674722" y="0"/>
                  </a:lnTo>
                  <a:lnTo>
                    <a:pt x="673349" y="17143"/>
                  </a:lnTo>
                  <a:lnTo>
                    <a:pt x="698679" y="25666"/>
                  </a:lnTo>
                  <a:close/>
                </a:path>
              </a:pathLst>
            </a:custGeom>
            <a:solidFill>
              <a:srgbClr val="4A90D9"/>
            </a:solidFill>
            <a:ln w="1270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3732996" y="4262831"/>
            <a:ext cx="1401263" cy="874425"/>
            <a:chOff x="3732996" y="4262831"/>
            <a:chExt cx="1401263" cy="874425"/>
          </a:xfrm>
        </p:grpSpPr>
        <p:sp>
          <p:nvSpPr>
            <p:cNvPr id="72" name="Freeform 71"/>
            <p:cNvSpPr/>
            <p:nvPr/>
          </p:nvSpPr>
          <p:spPr>
            <a:xfrm>
              <a:off x="3732996" y="4399991"/>
              <a:ext cx="1401263" cy="737265"/>
            </a:xfrm>
            <a:custGeom>
              <a:avLst/>
              <a:gdLst/>
              <a:ahLst/>
              <a:cxnLst/>
              <a:rect l="l" t="t" r="r" b="b"/>
              <a:pathLst>
                <a:path w="1401263" h="737265">
                  <a:moveTo>
                    <a:pt x="876020" y="115859"/>
                  </a:moveTo>
                  <a:lnTo>
                    <a:pt x="889081" y="131178"/>
                  </a:lnTo>
                  <a:lnTo>
                    <a:pt x="867433" y="161814"/>
                  </a:lnTo>
                  <a:lnTo>
                    <a:pt x="900964" y="177113"/>
                  </a:lnTo>
                  <a:lnTo>
                    <a:pt x="962609" y="249043"/>
                  </a:lnTo>
                  <a:lnTo>
                    <a:pt x="1044996" y="241665"/>
                  </a:lnTo>
                  <a:lnTo>
                    <a:pt x="1104400" y="200345"/>
                  </a:lnTo>
                  <a:lnTo>
                    <a:pt x="1169669" y="228311"/>
                  </a:lnTo>
                  <a:lnTo>
                    <a:pt x="1199930" y="180198"/>
                  </a:lnTo>
                  <a:lnTo>
                    <a:pt x="1250526" y="159737"/>
                  </a:lnTo>
                  <a:lnTo>
                    <a:pt x="1249853" y="184430"/>
                  </a:lnTo>
                  <a:lnTo>
                    <a:pt x="1328818" y="171062"/>
                  </a:lnTo>
                  <a:lnTo>
                    <a:pt x="1401263" y="187751"/>
                  </a:lnTo>
                  <a:lnTo>
                    <a:pt x="1364128" y="216581"/>
                  </a:lnTo>
                  <a:lnTo>
                    <a:pt x="1377774" y="222323"/>
                  </a:lnTo>
                  <a:lnTo>
                    <a:pt x="1346579" y="259673"/>
                  </a:lnTo>
                  <a:lnTo>
                    <a:pt x="1372010" y="275958"/>
                  </a:lnTo>
                  <a:lnTo>
                    <a:pt x="1372882" y="301542"/>
                  </a:lnTo>
                  <a:lnTo>
                    <a:pt x="1341685" y="332241"/>
                  </a:lnTo>
                  <a:lnTo>
                    <a:pt x="1367311" y="355437"/>
                  </a:lnTo>
                  <a:lnTo>
                    <a:pt x="1322602" y="394094"/>
                  </a:lnTo>
                  <a:lnTo>
                    <a:pt x="1338110" y="408242"/>
                  </a:lnTo>
                  <a:lnTo>
                    <a:pt x="1223197" y="496174"/>
                  </a:lnTo>
                  <a:lnTo>
                    <a:pt x="1241321" y="503409"/>
                  </a:lnTo>
                  <a:lnTo>
                    <a:pt x="1236799" y="516134"/>
                  </a:lnTo>
                  <a:lnTo>
                    <a:pt x="1171421" y="548578"/>
                  </a:lnTo>
                  <a:lnTo>
                    <a:pt x="1193838" y="560396"/>
                  </a:lnTo>
                  <a:lnTo>
                    <a:pt x="1193108" y="574595"/>
                  </a:lnTo>
                  <a:lnTo>
                    <a:pt x="1035309" y="641479"/>
                  </a:lnTo>
                  <a:lnTo>
                    <a:pt x="939779" y="657537"/>
                  </a:lnTo>
                  <a:lnTo>
                    <a:pt x="910940" y="694758"/>
                  </a:lnTo>
                  <a:lnTo>
                    <a:pt x="864755" y="711406"/>
                  </a:lnTo>
                  <a:lnTo>
                    <a:pt x="833344" y="706740"/>
                  </a:lnTo>
                  <a:lnTo>
                    <a:pt x="731889" y="737265"/>
                  </a:lnTo>
                  <a:lnTo>
                    <a:pt x="728725" y="724095"/>
                  </a:lnTo>
                  <a:lnTo>
                    <a:pt x="691694" y="713405"/>
                  </a:lnTo>
                  <a:lnTo>
                    <a:pt x="766019" y="699617"/>
                  </a:lnTo>
                  <a:lnTo>
                    <a:pt x="784718" y="685883"/>
                  </a:lnTo>
                  <a:lnTo>
                    <a:pt x="752790" y="672723"/>
                  </a:lnTo>
                  <a:lnTo>
                    <a:pt x="808863" y="651685"/>
                  </a:lnTo>
                  <a:lnTo>
                    <a:pt x="649844" y="628966"/>
                  </a:lnTo>
                  <a:lnTo>
                    <a:pt x="571168" y="582704"/>
                  </a:lnTo>
                  <a:lnTo>
                    <a:pt x="539441" y="585915"/>
                  </a:lnTo>
                  <a:lnTo>
                    <a:pt x="479677" y="562638"/>
                  </a:lnTo>
                  <a:lnTo>
                    <a:pt x="430773" y="528737"/>
                  </a:lnTo>
                  <a:lnTo>
                    <a:pt x="388289" y="533129"/>
                  </a:lnTo>
                  <a:lnTo>
                    <a:pt x="365756" y="512530"/>
                  </a:lnTo>
                  <a:lnTo>
                    <a:pt x="321405" y="507057"/>
                  </a:lnTo>
                  <a:lnTo>
                    <a:pt x="320647" y="529955"/>
                  </a:lnTo>
                  <a:lnTo>
                    <a:pt x="291208" y="540001"/>
                  </a:lnTo>
                  <a:lnTo>
                    <a:pt x="323252" y="555540"/>
                  </a:lnTo>
                  <a:lnTo>
                    <a:pt x="309066" y="581870"/>
                  </a:lnTo>
                  <a:lnTo>
                    <a:pt x="253375" y="577499"/>
                  </a:lnTo>
                  <a:lnTo>
                    <a:pt x="230778" y="627627"/>
                  </a:lnTo>
                  <a:lnTo>
                    <a:pt x="238869" y="653773"/>
                  </a:lnTo>
                  <a:lnTo>
                    <a:pt x="156373" y="691087"/>
                  </a:lnTo>
                  <a:lnTo>
                    <a:pt x="152270" y="710272"/>
                  </a:lnTo>
                  <a:lnTo>
                    <a:pt x="171725" y="722631"/>
                  </a:lnTo>
                  <a:lnTo>
                    <a:pt x="105371" y="722200"/>
                  </a:lnTo>
                  <a:lnTo>
                    <a:pt x="61495" y="708369"/>
                  </a:lnTo>
                  <a:lnTo>
                    <a:pt x="60954" y="693226"/>
                  </a:lnTo>
                  <a:lnTo>
                    <a:pt x="8898" y="700740"/>
                  </a:lnTo>
                  <a:lnTo>
                    <a:pt x="40357" y="649845"/>
                  </a:lnTo>
                  <a:lnTo>
                    <a:pt x="84522" y="627401"/>
                  </a:lnTo>
                  <a:lnTo>
                    <a:pt x="0" y="602777"/>
                  </a:lnTo>
                  <a:lnTo>
                    <a:pt x="39632" y="590918"/>
                  </a:lnTo>
                  <a:lnTo>
                    <a:pt x="25516" y="586286"/>
                  </a:lnTo>
                  <a:lnTo>
                    <a:pt x="116336" y="507931"/>
                  </a:lnTo>
                  <a:lnTo>
                    <a:pt x="85832" y="486397"/>
                  </a:lnTo>
                  <a:lnTo>
                    <a:pt x="85281" y="469037"/>
                  </a:lnTo>
                  <a:lnTo>
                    <a:pt x="104801" y="453139"/>
                  </a:lnTo>
                  <a:lnTo>
                    <a:pt x="110341" y="464009"/>
                  </a:lnTo>
                  <a:lnTo>
                    <a:pt x="139219" y="454776"/>
                  </a:lnTo>
                  <a:lnTo>
                    <a:pt x="122596" y="446681"/>
                  </a:lnTo>
                  <a:lnTo>
                    <a:pt x="150579" y="418745"/>
                  </a:lnTo>
                  <a:lnTo>
                    <a:pt x="175210" y="356652"/>
                  </a:lnTo>
                  <a:lnTo>
                    <a:pt x="200032" y="347778"/>
                  </a:lnTo>
                  <a:lnTo>
                    <a:pt x="227064" y="309121"/>
                  </a:lnTo>
                  <a:lnTo>
                    <a:pt x="325941" y="287603"/>
                  </a:lnTo>
                  <a:lnTo>
                    <a:pt x="321193" y="266544"/>
                  </a:lnTo>
                  <a:lnTo>
                    <a:pt x="272555" y="263019"/>
                  </a:lnTo>
                  <a:lnTo>
                    <a:pt x="308616" y="225639"/>
                  </a:lnTo>
                  <a:lnTo>
                    <a:pt x="404967" y="184695"/>
                  </a:lnTo>
                  <a:lnTo>
                    <a:pt x="371516" y="164721"/>
                  </a:lnTo>
                  <a:lnTo>
                    <a:pt x="399542" y="136660"/>
                  </a:lnTo>
                  <a:lnTo>
                    <a:pt x="432310" y="124673"/>
                  </a:lnTo>
                  <a:lnTo>
                    <a:pt x="479710" y="129959"/>
                  </a:lnTo>
                  <a:lnTo>
                    <a:pt x="505776" y="72983"/>
                  </a:lnTo>
                  <a:lnTo>
                    <a:pt x="560350" y="23315"/>
                  </a:lnTo>
                  <a:lnTo>
                    <a:pt x="639608" y="21835"/>
                  </a:lnTo>
                  <a:lnTo>
                    <a:pt x="652150" y="37252"/>
                  </a:lnTo>
                  <a:lnTo>
                    <a:pt x="701470" y="16644"/>
                  </a:lnTo>
                  <a:lnTo>
                    <a:pt x="733622" y="24136"/>
                  </a:lnTo>
                  <a:lnTo>
                    <a:pt x="766817" y="0"/>
                  </a:lnTo>
                  <a:lnTo>
                    <a:pt x="816250" y="28469"/>
                  </a:lnTo>
                  <a:lnTo>
                    <a:pt x="849466" y="10001"/>
                  </a:lnTo>
                  <a:lnTo>
                    <a:pt x="877915" y="26819"/>
                  </a:lnTo>
                  <a:lnTo>
                    <a:pt x="840705" y="53387"/>
                  </a:lnTo>
                  <a:lnTo>
                    <a:pt x="858159" y="65769"/>
                  </a:lnTo>
                  <a:lnTo>
                    <a:pt x="817556" y="104070"/>
                  </a:lnTo>
                  <a:lnTo>
                    <a:pt x="849087" y="119478"/>
                  </a:lnTo>
                  <a:lnTo>
                    <a:pt x="866643" y="111985"/>
                  </a:lnTo>
                  <a:close/>
                </a:path>
              </a:pathLst>
            </a:custGeom>
            <a:solidFill>
              <a:srgbClr val="365C7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3732996" y="4354271"/>
              <a:ext cx="1401263" cy="737265"/>
            </a:xfrm>
            <a:custGeom>
              <a:avLst/>
              <a:gdLst/>
              <a:ahLst/>
              <a:cxnLst/>
              <a:rect l="l" t="t" r="r" b="b"/>
              <a:pathLst>
                <a:path w="1401263" h="737265">
                  <a:moveTo>
                    <a:pt x="876020" y="115859"/>
                  </a:moveTo>
                  <a:lnTo>
                    <a:pt x="889081" y="131178"/>
                  </a:lnTo>
                  <a:lnTo>
                    <a:pt x="867433" y="161814"/>
                  </a:lnTo>
                  <a:lnTo>
                    <a:pt x="900964" y="177113"/>
                  </a:lnTo>
                  <a:lnTo>
                    <a:pt x="962609" y="249043"/>
                  </a:lnTo>
                  <a:lnTo>
                    <a:pt x="1044996" y="241665"/>
                  </a:lnTo>
                  <a:lnTo>
                    <a:pt x="1104400" y="200345"/>
                  </a:lnTo>
                  <a:lnTo>
                    <a:pt x="1169669" y="228311"/>
                  </a:lnTo>
                  <a:lnTo>
                    <a:pt x="1199930" y="180198"/>
                  </a:lnTo>
                  <a:lnTo>
                    <a:pt x="1250526" y="159737"/>
                  </a:lnTo>
                  <a:lnTo>
                    <a:pt x="1249853" y="184430"/>
                  </a:lnTo>
                  <a:lnTo>
                    <a:pt x="1328818" y="171062"/>
                  </a:lnTo>
                  <a:lnTo>
                    <a:pt x="1401263" y="187751"/>
                  </a:lnTo>
                  <a:lnTo>
                    <a:pt x="1364128" y="216581"/>
                  </a:lnTo>
                  <a:lnTo>
                    <a:pt x="1377774" y="222323"/>
                  </a:lnTo>
                  <a:lnTo>
                    <a:pt x="1346579" y="259673"/>
                  </a:lnTo>
                  <a:lnTo>
                    <a:pt x="1372010" y="275958"/>
                  </a:lnTo>
                  <a:lnTo>
                    <a:pt x="1372882" y="301542"/>
                  </a:lnTo>
                  <a:lnTo>
                    <a:pt x="1341685" y="332241"/>
                  </a:lnTo>
                  <a:lnTo>
                    <a:pt x="1367311" y="355437"/>
                  </a:lnTo>
                  <a:lnTo>
                    <a:pt x="1322602" y="394094"/>
                  </a:lnTo>
                  <a:lnTo>
                    <a:pt x="1338110" y="408242"/>
                  </a:lnTo>
                  <a:lnTo>
                    <a:pt x="1223197" y="496174"/>
                  </a:lnTo>
                  <a:lnTo>
                    <a:pt x="1241321" y="503409"/>
                  </a:lnTo>
                  <a:lnTo>
                    <a:pt x="1236799" y="516134"/>
                  </a:lnTo>
                  <a:lnTo>
                    <a:pt x="1171421" y="548578"/>
                  </a:lnTo>
                  <a:lnTo>
                    <a:pt x="1193838" y="560396"/>
                  </a:lnTo>
                  <a:lnTo>
                    <a:pt x="1193108" y="574595"/>
                  </a:lnTo>
                  <a:lnTo>
                    <a:pt x="1035309" y="641479"/>
                  </a:lnTo>
                  <a:lnTo>
                    <a:pt x="939779" y="657537"/>
                  </a:lnTo>
                  <a:lnTo>
                    <a:pt x="910940" y="694758"/>
                  </a:lnTo>
                  <a:lnTo>
                    <a:pt x="864755" y="711406"/>
                  </a:lnTo>
                  <a:lnTo>
                    <a:pt x="833344" y="706740"/>
                  </a:lnTo>
                  <a:lnTo>
                    <a:pt x="731889" y="737265"/>
                  </a:lnTo>
                  <a:lnTo>
                    <a:pt x="728725" y="724095"/>
                  </a:lnTo>
                  <a:lnTo>
                    <a:pt x="691694" y="713405"/>
                  </a:lnTo>
                  <a:lnTo>
                    <a:pt x="766019" y="699617"/>
                  </a:lnTo>
                  <a:lnTo>
                    <a:pt x="784718" y="685883"/>
                  </a:lnTo>
                  <a:lnTo>
                    <a:pt x="752790" y="672723"/>
                  </a:lnTo>
                  <a:lnTo>
                    <a:pt x="808863" y="651685"/>
                  </a:lnTo>
                  <a:lnTo>
                    <a:pt x="649844" y="628966"/>
                  </a:lnTo>
                  <a:lnTo>
                    <a:pt x="571168" y="582704"/>
                  </a:lnTo>
                  <a:lnTo>
                    <a:pt x="539441" y="585915"/>
                  </a:lnTo>
                  <a:lnTo>
                    <a:pt x="479677" y="562638"/>
                  </a:lnTo>
                  <a:lnTo>
                    <a:pt x="430773" y="528737"/>
                  </a:lnTo>
                  <a:lnTo>
                    <a:pt x="388289" y="533129"/>
                  </a:lnTo>
                  <a:lnTo>
                    <a:pt x="365756" y="512530"/>
                  </a:lnTo>
                  <a:lnTo>
                    <a:pt x="321405" y="507057"/>
                  </a:lnTo>
                  <a:lnTo>
                    <a:pt x="320647" y="529955"/>
                  </a:lnTo>
                  <a:lnTo>
                    <a:pt x="291208" y="540001"/>
                  </a:lnTo>
                  <a:lnTo>
                    <a:pt x="323252" y="555540"/>
                  </a:lnTo>
                  <a:lnTo>
                    <a:pt x="309066" y="581870"/>
                  </a:lnTo>
                  <a:lnTo>
                    <a:pt x="253375" y="577499"/>
                  </a:lnTo>
                  <a:lnTo>
                    <a:pt x="230778" y="627627"/>
                  </a:lnTo>
                  <a:lnTo>
                    <a:pt x="238869" y="653773"/>
                  </a:lnTo>
                  <a:lnTo>
                    <a:pt x="156373" y="691087"/>
                  </a:lnTo>
                  <a:lnTo>
                    <a:pt x="152270" y="710272"/>
                  </a:lnTo>
                  <a:lnTo>
                    <a:pt x="171725" y="722631"/>
                  </a:lnTo>
                  <a:lnTo>
                    <a:pt x="105371" y="722200"/>
                  </a:lnTo>
                  <a:lnTo>
                    <a:pt x="61495" y="708369"/>
                  </a:lnTo>
                  <a:lnTo>
                    <a:pt x="60954" y="693226"/>
                  </a:lnTo>
                  <a:lnTo>
                    <a:pt x="8898" y="700740"/>
                  </a:lnTo>
                  <a:lnTo>
                    <a:pt x="40357" y="649845"/>
                  </a:lnTo>
                  <a:lnTo>
                    <a:pt x="84522" y="627401"/>
                  </a:lnTo>
                  <a:lnTo>
                    <a:pt x="0" y="602777"/>
                  </a:lnTo>
                  <a:lnTo>
                    <a:pt x="39632" y="590918"/>
                  </a:lnTo>
                  <a:lnTo>
                    <a:pt x="25516" y="586286"/>
                  </a:lnTo>
                  <a:lnTo>
                    <a:pt x="116336" y="507931"/>
                  </a:lnTo>
                  <a:lnTo>
                    <a:pt x="85832" y="486397"/>
                  </a:lnTo>
                  <a:lnTo>
                    <a:pt x="85281" y="469037"/>
                  </a:lnTo>
                  <a:lnTo>
                    <a:pt x="104801" y="453139"/>
                  </a:lnTo>
                  <a:lnTo>
                    <a:pt x="110341" y="464009"/>
                  </a:lnTo>
                  <a:lnTo>
                    <a:pt x="139219" y="454776"/>
                  </a:lnTo>
                  <a:lnTo>
                    <a:pt x="122596" y="446681"/>
                  </a:lnTo>
                  <a:lnTo>
                    <a:pt x="150579" y="418745"/>
                  </a:lnTo>
                  <a:lnTo>
                    <a:pt x="175210" y="356652"/>
                  </a:lnTo>
                  <a:lnTo>
                    <a:pt x="200032" y="347778"/>
                  </a:lnTo>
                  <a:lnTo>
                    <a:pt x="227064" y="309121"/>
                  </a:lnTo>
                  <a:lnTo>
                    <a:pt x="325941" y="287603"/>
                  </a:lnTo>
                  <a:lnTo>
                    <a:pt x="321193" y="266544"/>
                  </a:lnTo>
                  <a:lnTo>
                    <a:pt x="272555" y="263019"/>
                  </a:lnTo>
                  <a:lnTo>
                    <a:pt x="308616" y="225639"/>
                  </a:lnTo>
                  <a:lnTo>
                    <a:pt x="404967" y="184695"/>
                  </a:lnTo>
                  <a:lnTo>
                    <a:pt x="371516" y="164721"/>
                  </a:lnTo>
                  <a:lnTo>
                    <a:pt x="399542" y="136660"/>
                  </a:lnTo>
                  <a:lnTo>
                    <a:pt x="432310" y="124673"/>
                  </a:lnTo>
                  <a:lnTo>
                    <a:pt x="479710" y="129959"/>
                  </a:lnTo>
                  <a:lnTo>
                    <a:pt x="505776" y="72983"/>
                  </a:lnTo>
                  <a:lnTo>
                    <a:pt x="560350" y="23315"/>
                  </a:lnTo>
                  <a:lnTo>
                    <a:pt x="639608" y="21835"/>
                  </a:lnTo>
                  <a:lnTo>
                    <a:pt x="652150" y="37252"/>
                  </a:lnTo>
                  <a:lnTo>
                    <a:pt x="701470" y="16644"/>
                  </a:lnTo>
                  <a:lnTo>
                    <a:pt x="733622" y="24136"/>
                  </a:lnTo>
                  <a:lnTo>
                    <a:pt x="766817" y="0"/>
                  </a:lnTo>
                  <a:lnTo>
                    <a:pt x="816250" y="28469"/>
                  </a:lnTo>
                  <a:lnTo>
                    <a:pt x="849466" y="10001"/>
                  </a:lnTo>
                  <a:lnTo>
                    <a:pt x="877915" y="26819"/>
                  </a:lnTo>
                  <a:lnTo>
                    <a:pt x="840705" y="53387"/>
                  </a:lnTo>
                  <a:lnTo>
                    <a:pt x="858159" y="65769"/>
                  </a:lnTo>
                  <a:lnTo>
                    <a:pt x="817556" y="104070"/>
                  </a:lnTo>
                  <a:lnTo>
                    <a:pt x="849087" y="119478"/>
                  </a:lnTo>
                  <a:lnTo>
                    <a:pt x="866643" y="111985"/>
                  </a:lnTo>
                  <a:close/>
                </a:path>
              </a:pathLst>
            </a:custGeom>
            <a:solidFill>
              <a:srgbClr val="365C7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3732996" y="4308551"/>
              <a:ext cx="1401263" cy="737265"/>
            </a:xfrm>
            <a:custGeom>
              <a:avLst/>
              <a:gdLst/>
              <a:ahLst/>
              <a:cxnLst/>
              <a:rect l="l" t="t" r="r" b="b"/>
              <a:pathLst>
                <a:path w="1401263" h="737265">
                  <a:moveTo>
                    <a:pt x="876020" y="115859"/>
                  </a:moveTo>
                  <a:lnTo>
                    <a:pt x="889081" y="131178"/>
                  </a:lnTo>
                  <a:lnTo>
                    <a:pt x="867433" y="161814"/>
                  </a:lnTo>
                  <a:lnTo>
                    <a:pt x="900964" y="177113"/>
                  </a:lnTo>
                  <a:lnTo>
                    <a:pt x="962609" y="249043"/>
                  </a:lnTo>
                  <a:lnTo>
                    <a:pt x="1044996" y="241665"/>
                  </a:lnTo>
                  <a:lnTo>
                    <a:pt x="1104400" y="200345"/>
                  </a:lnTo>
                  <a:lnTo>
                    <a:pt x="1169669" y="228311"/>
                  </a:lnTo>
                  <a:lnTo>
                    <a:pt x="1199930" y="180198"/>
                  </a:lnTo>
                  <a:lnTo>
                    <a:pt x="1250526" y="159737"/>
                  </a:lnTo>
                  <a:lnTo>
                    <a:pt x="1249853" y="184430"/>
                  </a:lnTo>
                  <a:lnTo>
                    <a:pt x="1328818" y="171062"/>
                  </a:lnTo>
                  <a:lnTo>
                    <a:pt x="1401263" y="187751"/>
                  </a:lnTo>
                  <a:lnTo>
                    <a:pt x="1364128" y="216581"/>
                  </a:lnTo>
                  <a:lnTo>
                    <a:pt x="1377774" y="222323"/>
                  </a:lnTo>
                  <a:lnTo>
                    <a:pt x="1346579" y="259673"/>
                  </a:lnTo>
                  <a:lnTo>
                    <a:pt x="1372010" y="275958"/>
                  </a:lnTo>
                  <a:lnTo>
                    <a:pt x="1372882" y="301542"/>
                  </a:lnTo>
                  <a:lnTo>
                    <a:pt x="1341685" y="332241"/>
                  </a:lnTo>
                  <a:lnTo>
                    <a:pt x="1367311" y="355437"/>
                  </a:lnTo>
                  <a:lnTo>
                    <a:pt x="1322602" y="394094"/>
                  </a:lnTo>
                  <a:lnTo>
                    <a:pt x="1338110" y="408242"/>
                  </a:lnTo>
                  <a:lnTo>
                    <a:pt x="1223197" y="496174"/>
                  </a:lnTo>
                  <a:lnTo>
                    <a:pt x="1241321" y="503409"/>
                  </a:lnTo>
                  <a:lnTo>
                    <a:pt x="1236799" y="516134"/>
                  </a:lnTo>
                  <a:lnTo>
                    <a:pt x="1171421" y="548578"/>
                  </a:lnTo>
                  <a:lnTo>
                    <a:pt x="1193838" y="560396"/>
                  </a:lnTo>
                  <a:lnTo>
                    <a:pt x="1193108" y="574595"/>
                  </a:lnTo>
                  <a:lnTo>
                    <a:pt x="1035309" y="641479"/>
                  </a:lnTo>
                  <a:lnTo>
                    <a:pt x="939779" y="657537"/>
                  </a:lnTo>
                  <a:lnTo>
                    <a:pt x="910940" y="694758"/>
                  </a:lnTo>
                  <a:lnTo>
                    <a:pt x="864755" y="711406"/>
                  </a:lnTo>
                  <a:lnTo>
                    <a:pt x="833344" y="706740"/>
                  </a:lnTo>
                  <a:lnTo>
                    <a:pt x="731889" y="737265"/>
                  </a:lnTo>
                  <a:lnTo>
                    <a:pt x="728725" y="724095"/>
                  </a:lnTo>
                  <a:lnTo>
                    <a:pt x="691694" y="713405"/>
                  </a:lnTo>
                  <a:lnTo>
                    <a:pt x="766019" y="699617"/>
                  </a:lnTo>
                  <a:lnTo>
                    <a:pt x="784718" y="685883"/>
                  </a:lnTo>
                  <a:lnTo>
                    <a:pt x="752790" y="672723"/>
                  </a:lnTo>
                  <a:lnTo>
                    <a:pt x="808863" y="651685"/>
                  </a:lnTo>
                  <a:lnTo>
                    <a:pt x="649844" y="628966"/>
                  </a:lnTo>
                  <a:lnTo>
                    <a:pt x="571168" y="582704"/>
                  </a:lnTo>
                  <a:lnTo>
                    <a:pt x="539441" y="585915"/>
                  </a:lnTo>
                  <a:lnTo>
                    <a:pt x="479677" y="562638"/>
                  </a:lnTo>
                  <a:lnTo>
                    <a:pt x="430773" y="528737"/>
                  </a:lnTo>
                  <a:lnTo>
                    <a:pt x="388289" y="533129"/>
                  </a:lnTo>
                  <a:lnTo>
                    <a:pt x="365756" y="512530"/>
                  </a:lnTo>
                  <a:lnTo>
                    <a:pt x="321405" y="507057"/>
                  </a:lnTo>
                  <a:lnTo>
                    <a:pt x="320647" y="529955"/>
                  </a:lnTo>
                  <a:lnTo>
                    <a:pt x="291208" y="540001"/>
                  </a:lnTo>
                  <a:lnTo>
                    <a:pt x="323252" y="555540"/>
                  </a:lnTo>
                  <a:lnTo>
                    <a:pt x="309066" y="581870"/>
                  </a:lnTo>
                  <a:lnTo>
                    <a:pt x="253375" y="577499"/>
                  </a:lnTo>
                  <a:lnTo>
                    <a:pt x="230778" y="627627"/>
                  </a:lnTo>
                  <a:lnTo>
                    <a:pt x="238869" y="653773"/>
                  </a:lnTo>
                  <a:lnTo>
                    <a:pt x="156373" y="691087"/>
                  </a:lnTo>
                  <a:lnTo>
                    <a:pt x="152270" y="710272"/>
                  </a:lnTo>
                  <a:lnTo>
                    <a:pt x="171725" y="722631"/>
                  </a:lnTo>
                  <a:lnTo>
                    <a:pt x="105371" y="722200"/>
                  </a:lnTo>
                  <a:lnTo>
                    <a:pt x="61495" y="708369"/>
                  </a:lnTo>
                  <a:lnTo>
                    <a:pt x="60954" y="693226"/>
                  </a:lnTo>
                  <a:lnTo>
                    <a:pt x="8898" y="700740"/>
                  </a:lnTo>
                  <a:lnTo>
                    <a:pt x="40357" y="649845"/>
                  </a:lnTo>
                  <a:lnTo>
                    <a:pt x="84522" y="627401"/>
                  </a:lnTo>
                  <a:lnTo>
                    <a:pt x="0" y="602777"/>
                  </a:lnTo>
                  <a:lnTo>
                    <a:pt x="39632" y="590918"/>
                  </a:lnTo>
                  <a:lnTo>
                    <a:pt x="25516" y="586286"/>
                  </a:lnTo>
                  <a:lnTo>
                    <a:pt x="116336" y="507931"/>
                  </a:lnTo>
                  <a:lnTo>
                    <a:pt x="85832" y="486397"/>
                  </a:lnTo>
                  <a:lnTo>
                    <a:pt x="85281" y="469037"/>
                  </a:lnTo>
                  <a:lnTo>
                    <a:pt x="104801" y="453139"/>
                  </a:lnTo>
                  <a:lnTo>
                    <a:pt x="110341" y="464009"/>
                  </a:lnTo>
                  <a:lnTo>
                    <a:pt x="139219" y="454776"/>
                  </a:lnTo>
                  <a:lnTo>
                    <a:pt x="122596" y="446681"/>
                  </a:lnTo>
                  <a:lnTo>
                    <a:pt x="150579" y="418745"/>
                  </a:lnTo>
                  <a:lnTo>
                    <a:pt x="175210" y="356652"/>
                  </a:lnTo>
                  <a:lnTo>
                    <a:pt x="200032" y="347778"/>
                  </a:lnTo>
                  <a:lnTo>
                    <a:pt x="227064" y="309121"/>
                  </a:lnTo>
                  <a:lnTo>
                    <a:pt x="325941" y="287603"/>
                  </a:lnTo>
                  <a:lnTo>
                    <a:pt x="321193" y="266544"/>
                  </a:lnTo>
                  <a:lnTo>
                    <a:pt x="272555" y="263019"/>
                  </a:lnTo>
                  <a:lnTo>
                    <a:pt x="308616" y="225639"/>
                  </a:lnTo>
                  <a:lnTo>
                    <a:pt x="404967" y="184695"/>
                  </a:lnTo>
                  <a:lnTo>
                    <a:pt x="371516" y="164721"/>
                  </a:lnTo>
                  <a:lnTo>
                    <a:pt x="399542" y="136660"/>
                  </a:lnTo>
                  <a:lnTo>
                    <a:pt x="432310" y="124673"/>
                  </a:lnTo>
                  <a:lnTo>
                    <a:pt x="479710" y="129959"/>
                  </a:lnTo>
                  <a:lnTo>
                    <a:pt x="505776" y="72983"/>
                  </a:lnTo>
                  <a:lnTo>
                    <a:pt x="560350" y="23315"/>
                  </a:lnTo>
                  <a:lnTo>
                    <a:pt x="639608" y="21835"/>
                  </a:lnTo>
                  <a:lnTo>
                    <a:pt x="652150" y="37252"/>
                  </a:lnTo>
                  <a:lnTo>
                    <a:pt x="701470" y="16644"/>
                  </a:lnTo>
                  <a:lnTo>
                    <a:pt x="733622" y="24136"/>
                  </a:lnTo>
                  <a:lnTo>
                    <a:pt x="766817" y="0"/>
                  </a:lnTo>
                  <a:lnTo>
                    <a:pt x="816250" y="28469"/>
                  </a:lnTo>
                  <a:lnTo>
                    <a:pt x="849466" y="10001"/>
                  </a:lnTo>
                  <a:lnTo>
                    <a:pt x="877915" y="26819"/>
                  </a:lnTo>
                  <a:lnTo>
                    <a:pt x="840705" y="53387"/>
                  </a:lnTo>
                  <a:lnTo>
                    <a:pt x="858159" y="65769"/>
                  </a:lnTo>
                  <a:lnTo>
                    <a:pt x="817556" y="104070"/>
                  </a:lnTo>
                  <a:lnTo>
                    <a:pt x="849087" y="119478"/>
                  </a:lnTo>
                  <a:lnTo>
                    <a:pt x="866643" y="111985"/>
                  </a:lnTo>
                  <a:close/>
                </a:path>
              </a:pathLst>
            </a:custGeom>
            <a:solidFill>
              <a:srgbClr val="365C7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3732996" y="4262831"/>
              <a:ext cx="1401263" cy="737265"/>
            </a:xfrm>
            <a:custGeom>
              <a:avLst/>
              <a:gdLst/>
              <a:ahLst/>
              <a:cxnLst/>
              <a:rect l="l" t="t" r="r" b="b"/>
              <a:pathLst>
                <a:path w="1401263" h="737265">
                  <a:moveTo>
                    <a:pt x="876020" y="115859"/>
                  </a:moveTo>
                  <a:lnTo>
                    <a:pt x="889081" y="131178"/>
                  </a:lnTo>
                  <a:lnTo>
                    <a:pt x="867433" y="161814"/>
                  </a:lnTo>
                  <a:lnTo>
                    <a:pt x="900964" y="177113"/>
                  </a:lnTo>
                  <a:lnTo>
                    <a:pt x="962609" y="249043"/>
                  </a:lnTo>
                  <a:lnTo>
                    <a:pt x="1044996" y="241665"/>
                  </a:lnTo>
                  <a:lnTo>
                    <a:pt x="1104400" y="200345"/>
                  </a:lnTo>
                  <a:lnTo>
                    <a:pt x="1169669" y="228311"/>
                  </a:lnTo>
                  <a:lnTo>
                    <a:pt x="1199930" y="180198"/>
                  </a:lnTo>
                  <a:lnTo>
                    <a:pt x="1250526" y="159737"/>
                  </a:lnTo>
                  <a:lnTo>
                    <a:pt x="1249853" y="184430"/>
                  </a:lnTo>
                  <a:lnTo>
                    <a:pt x="1328818" y="171062"/>
                  </a:lnTo>
                  <a:lnTo>
                    <a:pt x="1401263" y="187751"/>
                  </a:lnTo>
                  <a:lnTo>
                    <a:pt x="1364128" y="216581"/>
                  </a:lnTo>
                  <a:lnTo>
                    <a:pt x="1377774" y="222323"/>
                  </a:lnTo>
                  <a:lnTo>
                    <a:pt x="1346579" y="259673"/>
                  </a:lnTo>
                  <a:lnTo>
                    <a:pt x="1372010" y="275958"/>
                  </a:lnTo>
                  <a:lnTo>
                    <a:pt x="1372882" y="301542"/>
                  </a:lnTo>
                  <a:lnTo>
                    <a:pt x="1341685" y="332241"/>
                  </a:lnTo>
                  <a:lnTo>
                    <a:pt x="1367311" y="355437"/>
                  </a:lnTo>
                  <a:lnTo>
                    <a:pt x="1322602" y="394094"/>
                  </a:lnTo>
                  <a:lnTo>
                    <a:pt x="1338110" y="408242"/>
                  </a:lnTo>
                  <a:lnTo>
                    <a:pt x="1223197" y="496174"/>
                  </a:lnTo>
                  <a:lnTo>
                    <a:pt x="1241321" y="503409"/>
                  </a:lnTo>
                  <a:lnTo>
                    <a:pt x="1236799" y="516134"/>
                  </a:lnTo>
                  <a:lnTo>
                    <a:pt x="1171421" y="548578"/>
                  </a:lnTo>
                  <a:lnTo>
                    <a:pt x="1193838" y="560396"/>
                  </a:lnTo>
                  <a:lnTo>
                    <a:pt x="1193108" y="574595"/>
                  </a:lnTo>
                  <a:lnTo>
                    <a:pt x="1035309" y="641479"/>
                  </a:lnTo>
                  <a:lnTo>
                    <a:pt x="939779" y="657537"/>
                  </a:lnTo>
                  <a:lnTo>
                    <a:pt x="910940" y="694758"/>
                  </a:lnTo>
                  <a:lnTo>
                    <a:pt x="864755" y="711406"/>
                  </a:lnTo>
                  <a:lnTo>
                    <a:pt x="833344" y="706740"/>
                  </a:lnTo>
                  <a:lnTo>
                    <a:pt x="731889" y="737265"/>
                  </a:lnTo>
                  <a:lnTo>
                    <a:pt x="728725" y="724095"/>
                  </a:lnTo>
                  <a:lnTo>
                    <a:pt x="691694" y="713405"/>
                  </a:lnTo>
                  <a:lnTo>
                    <a:pt x="766019" y="699617"/>
                  </a:lnTo>
                  <a:lnTo>
                    <a:pt x="784718" y="685883"/>
                  </a:lnTo>
                  <a:lnTo>
                    <a:pt x="752790" y="672723"/>
                  </a:lnTo>
                  <a:lnTo>
                    <a:pt x="808863" y="651685"/>
                  </a:lnTo>
                  <a:lnTo>
                    <a:pt x="649844" y="628966"/>
                  </a:lnTo>
                  <a:lnTo>
                    <a:pt x="571168" y="582704"/>
                  </a:lnTo>
                  <a:lnTo>
                    <a:pt x="539441" y="585915"/>
                  </a:lnTo>
                  <a:lnTo>
                    <a:pt x="479677" y="562638"/>
                  </a:lnTo>
                  <a:lnTo>
                    <a:pt x="430773" y="528737"/>
                  </a:lnTo>
                  <a:lnTo>
                    <a:pt x="388289" y="533129"/>
                  </a:lnTo>
                  <a:lnTo>
                    <a:pt x="365756" y="512530"/>
                  </a:lnTo>
                  <a:lnTo>
                    <a:pt x="321405" y="507057"/>
                  </a:lnTo>
                  <a:lnTo>
                    <a:pt x="320647" y="529955"/>
                  </a:lnTo>
                  <a:lnTo>
                    <a:pt x="291208" y="540001"/>
                  </a:lnTo>
                  <a:lnTo>
                    <a:pt x="323252" y="555540"/>
                  </a:lnTo>
                  <a:lnTo>
                    <a:pt x="309066" y="581870"/>
                  </a:lnTo>
                  <a:lnTo>
                    <a:pt x="253375" y="577499"/>
                  </a:lnTo>
                  <a:lnTo>
                    <a:pt x="230778" y="627627"/>
                  </a:lnTo>
                  <a:lnTo>
                    <a:pt x="238869" y="653773"/>
                  </a:lnTo>
                  <a:lnTo>
                    <a:pt x="156373" y="691087"/>
                  </a:lnTo>
                  <a:lnTo>
                    <a:pt x="152270" y="710272"/>
                  </a:lnTo>
                  <a:lnTo>
                    <a:pt x="171725" y="722631"/>
                  </a:lnTo>
                  <a:lnTo>
                    <a:pt x="105371" y="722200"/>
                  </a:lnTo>
                  <a:lnTo>
                    <a:pt x="61495" y="708369"/>
                  </a:lnTo>
                  <a:lnTo>
                    <a:pt x="60954" y="693226"/>
                  </a:lnTo>
                  <a:lnTo>
                    <a:pt x="8898" y="700740"/>
                  </a:lnTo>
                  <a:lnTo>
                    <a:pt x="40357" y="649845"/>
                  </a:lnTo>
                  <a:lnTo>
                    <a:pt x="84522" y="627401"/>
                  </a:lnTo>
                  <a:lnTo>
                    <a:pt x="0" y="602777"/>
                  </a:lnTo>
                  <a:lnTo>
                    <a:pt x="39632" y="590918"/>
                  </a:lnTo>
                  <a:lnTo>
                    <a:pt x="25516" y="586286"/>
                  </a:lnTo>
                  <a:lnTo>
                    <a:pt x="116336" y="507931"/>
                  </a:lnTo>
                  <a:lnTo>
                    <a:pt x="85832" y="486397"/>
                  </a:lnTo>
                  <a:lnTo>
                    <a:pt x="85281" y="469037"/>
                  </a:lnTo>
                  <a:lnTo>
                    <a:pt x="104801" y="453139"/>
                  </a:lnTo>
                  <a:lnTo>
                    <a:pt x="110341" y="464009"/>
                  </a:lnTo>
                  <a:lnTo>
                    <a:pt x="139219" y="454776"/>
                  </a:lnTo>
                  <a:lnTo>
                    <a:pt x="122596" y="446681"/>
                  </a:lnTo>
                  <a:lnTo>
                    <a:pt x="150579" y="418745"/>
                  </a:lnTo>
                  <a:lnTo>
                    <a:pt x="175210" y="356652"/>
                  </a:lnTo>
                  <a:lnTo>
                    <a:pt x="200032" y="347778"/>
                  </a:lnTo>
                  <a:lnTo>
                    <a:pt x="227064" y="309121"/>
                  </a:lnTo>
                  <a:lnTo>
                    <a:pt x="325941" y="287603"/>
                  </a:lnTo>
                  <a:lnTo>
                    <a:pt x="321193" y="266544"/>
                  </a:lnTo>
                  <a:lnTo>
                    <a:pt x="272555" y="263019"/>
                  </a:lnTo>
                  <a:lnTo>
                    <a:pt x="308616" y="225639"/>
                  </a:lnTo>
                  <a:lnTo>
                    <a:pt x="404967" y="184695"/>
                  </a:lnTo>
                  <a:lnTo>
                    <a:pt x="371516" y="164721"/>
                  </a:lnTo>
                  <a:lnTo>
                    <a:pt x="399542" y="136660"/>
                  </a:lnTo>
                  <a:lnTo>
                    <a:pt x="432310" y="124673"/>
                  </a:lnTo>
                  <a:lnTo>
                    <a:pt x="479710" y="129959"/>
                  </a:lnTo>
                  <a:lnTo>
                    <a:pt x="505776" y="72983"/>
                  </a:lnTo>
                  <a:lnTo>
                    <a:pt x="560350" y="23315"/>
                  </a:lnTo>
                  <a:lnTo>
                    <a:pt x="639608" y="21835"/>
                  </a:lnTo>
                  <a:lnTo>
                    <a:pt x="652150" y="37252"/>
                  </a:lnTo>
                  <a:lnTo>
                    <a:pt x="701470" y="16644"/>
                  </a:lnTo>
                  <a:lnTo>
                    <a:pt x="733622" y="24136"/>
                  </a:lnTo>
                  <a:lnTo>
                    <a:pt x="766817" y="0"/>
                  </a:lnTo>
                  <a:lnTo>
                    <a:pt x="816250" y="28469"/>
                  </a:lnTo>
                  <a:lnTo>
                    <a:pt x="849466" y="10001"/>
                  </a:lnTo>
                  <a:lnTo>
                    <a:pt x="877915" y="26819"/>
                  </a:lnTo>
                  <a:lnTo>
                    <a:pt x="840705" y="53387"/>
                  </a:lnTo>
                  <a:lnTo>
                    <a:pt x="858159" y="65769"/>
                  </a:lnTo>
                  <a:lnTo>
                    <a:pt x="817556" y="104070"/>
                  </a:lnTo>
                  <a:lnTo>
                    <a:pt x="849087" y="119478"/>
                  </a:lnTo>
                  <a:lnTo>
                    <a:pt x="866643" y="111985"/>
                  </a:lnTo>
                  <a:close/>
                </a:path>
              </a:pathLst>
            </a:custGeom>
            <a:solidFill>
              <a:srgbClr val="63A8E2"/>
            </a:solidFill>
            <a:ln w="1270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1263854" y="4544048"/>
            <a:ext cx="1744899" cy="759929"/>
            <a:chOff x="1263854" y="4544048"/>
            <a:chExt cx="1744899" cy="759929"/>
          </a:xfrm>
        </p:grpSpPr>
        <p:sp>
          <p:nvSpPr>
            <p:cNvPr id="77" name="Freeform 76"/>
            <p:cNvSpPr/>
            <p:nvPr/>
          </p:nvSpPr>
          <p:spPr>
            <a:xfrm>
              <a:off x="1263854" y="4681208"/>
              <a:ext cx="1744899" cy="622769"/>
            </a:xfrm>
            <a:custGeom>
              <a:avLst/>
              <a:gdLst/>
              <a:ahLst/>
              <a:cxnLst/>
              <a:rect l="l" t="t" r="r" b="b"/>
              <a:pathLst>
                <a:path w="1744899" h="622769">
                  <a:moveTo>
                    <a:pt x="1741214" y="167261"/>
                  </a:moveTo>
                  <a:lnTo>
                    <a:pt x="1662906" y="212536"/>
                  </a:lnTo>
                  <a:lnTo>
                    <a:pt x="1632158" y="253063"/>
                  </a:lnTo>
                  <a:lnTo>
                    <a:pt x="1586716" y="264801"/>
                  </a:lnTo>
                  <a:lnTo>
                    <a:pt x="1598467" y="290972"/>
                  </a:lnTo>
                  <a:lnTo>
                    <a:pt x="1545377" y="320713"/>
                  </a:lnTo>
                  <a:lnTo>
                    <a:pt x="1550137" y="340003"/>
                  </a:lnTo>
                  <a:lnTo>
                    <a:pt x="1495444" y="405659"/>
                  </a:lnTo>
                  <a:lnTo>
                    <a:pt x="1554658" y="440467"/>
                  </a:lnTo>
                  <a:lnTo>
                    <a:pt x="1444006" y="460734"/>
                  </a:lnTo>
                  <a:lnTo>
                    <a:pt x="1388475" y="496641"/>
                  </a:lnTo>
                  <a:lnTo>
                    <a:pt x="1341859" y="475589"/>
                  </a:lnTo>
                  <a:lnTo>
                    <a:pt x="1227130" y="511995"/>
                  </a:lnTo>
                  <a:lnTo>
                    <a:pt x="1193832" y="483222"/>
                  </a:lnTo>
                  <a:lnTo>
                    <a:pt x="1217302" y="472302"/>
                  </a:lnTo>
                  <a:lnTo>
                    <a:pt x="1185450" y="452110"/>
                  </a:lnTo>
                  <a:lnTo>
                    <a:pt x="1032049" y="470587"/>
                  </a:lnTo>
                  <a:lnTo>
                    <a:pt x="975017" y="454936"/>
                  </a:lnTo>
                  <a:lnTo>
                    <a:pt x="1033873" y="435502"/>
                  </a:lnTo>
                  <a:lnTo>
                    <a:pt x="1014439" y="399661"/>
                  </a:lnTo>
                  <a:lnTo>
                    <a:pt x="925312" y="405052"/>
                  </a:lnTo>
                  <a:lnTo>
                    <a:pt x="857734" y="438037"/>
                  </a:lnTo>
                  <a:lnTo>
                    <a:pt x="818167" y="433895"/>
                  </a:lnTo>
                  <a:lnTo>
                    <a:pt x="831016" y="414721"/>
                  </a:lnTo>
                  <a:lnTo>
                    <a:pt x="822200" y="410866"/>
                  </a:lnTo>
                  <a:lnTo>
                    <a:pt x="710418" y="457655"/>
                  </a:lnTo>
                  <a:lnTo>
                    <a:pt x="604053" y="437270"/>
                  </a:lnTo>
                  <a:lnTo>
                    <a:pt x="614187" y="452046"/>
                  </a:lnTo>
                  <a:lnTo>
                    <a:pt x="545096" y="487296"/>
                  </a:lnTo>
                  <a:lnTo>
                    <a:pt x="515197" y="489075"/>
                  </a:lnTo>
                  <a:lnTo>
                    <a:pt x="502042" y="461306"/>
                  </a:lnTo>
                  <a:lnTo>
                    <a:pt x="481638" y="459446"/>
                  </a:lnTo>
                  <a:lnTo>
                    <a:pt x="445062" y="477128"/>
                  </a:lnTo>
                  <a:lnTo>
                    <a:pt x="417696" y="521415"/>
                  </a:lnTo>
                  <a:lnTo>
                    <a:pt x="359978" y="541286"/>
                  </a:lnTo>
                  <a:lnTo>
                    <a:pt x="363625" y="553109"/>
                  </a:lnTo>
                  <a:lnTo>
                    <a:pt x="403019" y="552217"/>
                  </a:lnTo>
                  <a:lnTo>
                    <a:pt x="376315" y="556207"/>
                  </a:lnTo>
                  <a:lnTo>
                    <a:pt x="347308" y="603800"/>
                  </a:lnTo>
                  <a:lnTo>
                    <a:pt x="281769" y="603578"/>
                  </a:lnTo>
                  <a:lnTo>
                    <a:pt x="230087" y="622769"/>
                  </a:lnTo>
                  <a:lnTo>
                    <a:pt x="181117" y="593874"/>
                  </a:lnTo>
                  <a:lnTo>
                    <a:pt x="225915" y="577180"/>
                  </a:lnTo>
                  <a:lnTo>
                    <a:pt x="216180" y="562725"/>
                  </a:lnTo>
                  <a:lnTo>
                    <a:pt x="99759" y="535216"/>
                  </a:lnTo>
                  <a:lnTo>
                    <a:pt x="37511" y="485789"/>
                  </a:lnTo>
                  <a:lnTo>
                    <a:pt x="5324" y="485862"/>
                  </a:lnTo>
                  <a:lnTo>
                    <a:pt x="0" y="443674"/>
                  </a:lnTo>
                  <a:lnTo>
                    <a:pt x="141588" y="408191"/>
                  </a:lnTo>
                  <a:lnTo>
                    <a:pt x="194710" y="379645"/>
                  </a:lnTo>
                  <a:lnTo>
                    <a:pt x="290986" y="434271"/>
                  </a:lnTo>
                  <a:lnTo>
                    <a:pt x="331009" y="432138"/>
                  </a:lnTo>
                  <a:lnTo>
                    <a:pt x="534992" y="371421"/>
                  </a:lnTo>
                  <a:lnTo>
                    <a:pt x="566708" y="328397"/>
                  </a:lnTo>
                  <a:lnTo>
                    <a:pt x="680293" y="312039"/>
                  </a:lnTo>
                  <a:lnTo>
                    <a:pt x="725835" y="279829"/>
                  </a:lnTo>
                  <a:lnTo>
                    <a:pt x="675010" y="224740"/>
                  </a:lnTo>
                  <a:lnTo>
                    <a:pt x="653310" y="219704"/>
                  </a:lnTo>
                  <a:lnTo>
                    <a:pt x="690593" y="207134"/>
                  </a:lnTo>
                  <a:lnTo>
                    <a:pt x="695733" y="191957"/>
                  </a:lnTo>
                  <a:lnTo>
                    <a:pt x="651743" y="192463"/>
                  </a:lnTo>
                  <a:lnTo>
                    <a:pt x="633114" y="178454"/>
                  </a:lnTo>
                  <a:lnTo>
                    <a:pt x="680667" y="167375"/>
                  </a:lnTo>
                  <a:lnTo>
                    <a:pt x="676377" y="157339"/>
                  </a:lnTo>
                  <a:lnTo>
                    <a:pt x="734814" y="126160"/>
                  </a:lnTo>
                  <a:lnTo>
                    <a:pt x="729195" y="80014"/>
                  </a:lnTo>
                  <a:lnTo>
                    <a:pt x="744928" y="66751"/>
                  </a:lnTo>
                  <a:lnTo>
                    <a:pt x="834988" y="30895"/>
                  </a:lnTo>
                  <a:lnTo>
                    <a:pt x="837651" y="70657"/>
                  </a:lnTo>
                  <a:lnTo>
                    <a:pt x="923873" y="112450"/>
                  </a:lnTo>
                  <a:lnTo>
                    <a:pt x="988170" y="113704"/>
                  </a:lnTo>
                  <a:lnTo>
                    <a:pt x="1085382" y="81501"/>
                  </a:lnTo>
                  <a:lnTo>
                    <a:pt x="1271384" y="83782"/>
                  </a:lnTo>
                  <a:lnTo>
                    <a:pt x="1439980" y="0"/>
                  </a:lnTo>
                  <a:lnTo>
                    <a:pt x="1538124" y="50468"/>
                  </a:lnTo>
                  <a:lnTo>
                    <a:pt x="1546964" y="61424"/>
                  </a:lnTo>
                  <a:lnTo>
                    <a:pt x="1526135" y="76076"/>
                  </a:lnTo>
                  <a:lnTo>
                    <a:pt x="1538252" y="91766"/>
                  </a:lnTo>
                  <a:lnTo>
                    <a:pt x="1600775" y="88179"/>
                  </a:lnTo>
                  <a:lnTo>
                    <a:pt x="1611125" y="115141"/>
                  </a:lnTo>
                  <a:lnTo>
                    <a:pt x="1653037" y="131886"/>
                  </a:lnTo>
                  <a:lnTo>
                    <a:pt x="1735520" y="125055"/>
                  </a:lnTo>
                  <a:lnTo>
                    <a:pt x="1744899" y="144414"/>
                  </a:lnTo>
                  <a:lnTo>
                    <a:pt x="1712405" y="143776"/>
                  </a:lnTo>
                  <a:close/>
                </a:path>
              </a:pathLst>
            </a:custGeom>
            <a:solidFill>
              <a:srgbClr val="365C7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1263854" y="4635488"/>
              <a:ext cx="1744899" cy="622769"/>
            </a:xfrm>
            <a:custGeom>
              <a:avLst/>
              <a:gdLst/>
              <a:ahLst/>
              <a:cxnLst/>
              <a:rect l="l" t="t" r="r" b="b"/>
              <a:pathLst>
                <a:path w="1744899" h="622769">
                  <a:moveTo>
                    <a:pt x="1741214" y="167261"/>
                  </a:moveTo>
                  <a:lnTo>
                    <a:pt x="1662906" y="212536"/>
                  </a:lnTo>
                  <a:lnTo>
                    <a:pt x="1632158" y="253063"/>
                  </a:lnTo>
                  <a:lnTo>
                    <a:pt x="1586716" y="264801"/>
                  </a:lnTo>
                  <a:lnTo>
                    <a:pt x="1598467" y="290972"/>
                  </a:lnTo>
                  <a:lnTo>
                    <a:pt x="1545377" y="320713"/>
                  </a:lnTo>
                  <a:lnTo>
                    <a:pt x="1550137" y="340003"/>
                  </a:lnTo>
                  <a:lnTo>
                    <a:pt x="1495444" y="405659"/>
                  </a:lnTo>
                  <a:lnTo>
                    <a:pt x="1554658" y="440467"/>
                  </a:lnTo>
                  <a:lnTo>
                    <a:pt x="1444006" y="460734"/>
                  </a:lnTo>
                  <a:lnTo>
                    <a:pt x="1388475" y="496641"/>
                  </a:lnTo>
                  <a:lnTo>
                    <a:pt x="1341859" y="475589"/>
                  </a:lnTo>
                  <a:lnTo>
                    <a:pt x="1227130" y="511995"/>
                  </a:lnTo>
                  <a:lnTo>
                    <a:pt x="1193832" y="483222"/>
                  </a:lnTo>
                  <a:lnTo>
                    <a:pt x="1217302" y="472302"/>
                  </a:lnTo>
                  <a:lnTo>
                    <a:pt x="1185450" y="452110"/>
                  </a:lnTo>
                  <a:lnTo>
                    <a:pt x="1032049" y="470587"/>
                  </a:lnTo>
                  <a:lnTo>
                    <a:pt x="975017" y="454936"/>
                  </a:lnTo>
                  <a:lnTo>
                    <a:pt x="1033873" y="435502"/>
                  </a:lnTo>
                  <a:lnTo>
                    <a:pt x="1014439" y="399661"/>
                  </a:lnTo>
                  <a:lnTo>
                    <a:pt x="925312" y="405052"/>
                  </a:lnTo>
                  <a:lnTo>
                    <a:pt x="857734" y="438037"/>
                  </a:lnTo>
                  <a:lnTo>
                    <a:pt x="818167" y="433895"/>
                  </a:lnTo>
                  <a:lnTo>
                    <a:pt x="831016" y="414721"/>
                  </a:lnTo>
                  <a:lnTo>
                    <a:pt x="822200" y="410866"/>
                  </a:lnTo>
                  <a:lnTo>
                    <a:pt x="710418" y="457655"/>
                  </a:lnTo>
                  <a:lnTo>
                    <a:pt x="604053" y="437270"/>
                  </a:lnTo>
                  <a:lnTo>
                    <a:pt x="614187" y="452046"/>
                  </a:lnTo>
                  <a:lnTo>
                    <a:pt x="545096" y="487296"/>
                  </a:lnTo>
                  <a:lnTo>
                    <a:pt x="515197" y="489075"/>
                  </a:lnTo>
                  <a:lnTo>
                    <a:pt x="502042" y="461306"/>
                  </a:lnTo>
                  <a:lnTo>
                    <a:pt x="481638" y="459446"/>
                  </a:lnTo>
                  <a:lnTo>
                    <a:pt x="445062" y="477128"/>
                  </a:lnTo>
                  <a:lnTo>
                    <a:pt x="417696" y="521415"/>
                  </a:lnTo>
                  <a:lnTo>
                    <a:pt x="359978" y="541286"/>
                  </a:lnTo>
                  <a:lnTo>
                    <a:pt x="363625" y="553109"/>
                  </a:lnTo>
                  <a:lnTo>
                    <a:pt x="403019" y="552217"/>
                  </a:lnTo>
                  <a:lnTo>
                    <a:pt x="376315" y="556207"/>
                  </a:lnTo>
                  <a:lnTo>
                    <a:pt x="347308" y="603800"/>
                  </a:lnTo>
                  <a:lnTo>
                    <a:pt x="281769" y="603578"/>
                  </a:lnTo>
                  <a:lnTo>
                    <a:pt x="230087" y="622769"/>
                  </a:lnTo>
                  <a:lnTo>
                    <a:pt x="181117" y="593874"/>
                  </a:lnTo>
                  <a:lnTo>
                    <a:pt x="225915" y="577180"/>
                  </a:lnTo>
                  <a:lnTo>
                    <a:pt x="216180" y="562725"/>
                  </a:lnTo>
                  <a:lnTo>
                    <a:pt x="99759" y="535216"/>
                  </a:lnTo>
                  <a:lnTo>
                    <a:pt x="37511" y="485789"/>
                  </a:lnTo>
                  <a:lnTo>
                    <a:pt x="5324" y="485862"/>
                  </a:lnTo>
                  <a:lnTo>
                    <a:pt x="0" y="443674"/>
                  </a:lnTo>
                  <a:lnTo>
                    <a:pt x="141588" y="408191"/>
                  </a:lnTo>
                  <a:lnTo>
                    <a:pt x="194710" y="379645"/>
                  </a:lnTo>
                  <a:lnTo>
                    <a:pt x="290986" y="434271"/>
                  </a:lnTo>
                  <a:lnTo>
                    <a:pt x="331009" y="432138"/>
                  </a:lnTo>
                  <a:lnTo>
                    <a:pt x="534992" y="371421"/>
                  </a:lnTo>
                  <a:lnTo>
                    <a:pt x="566708" y="328397"/>
                  </a:lnTo>
                  <a:lnTo>
                    <a:pt x="680293" y="312039"/>
                  </a:lnTo>
                  <a:lnTo>
                    <a:pt x="725835" y="279829"/>
                  </a:lnTo>
                  <a:lnTo>
                    <a:pt x="675010" y="224740"/>
                  </a:lnTo>
                  <a:lnTo>
                    <a:pt x="653310" y="219704"/>
                  </a:lnTo>
                  <a:lnTo>
                    <a:pt x="690593" y="207134"/>
                  </a:lnTo>
                  <a:lnTo>
                    <a:pt x="695733" y="191957"/>
                  </a:lnTo>
                  <a:lnTo>
                    <a:pt x="651743" y="192463"/>
                  </a:lnTo>
                  <a:lnTo>
                    <a:pt x="633114" y="178454"/>
                  </a:lnTo>
                  <a:lnTo>
                    <a:pt x="680667" y="167375"/>
                  </a:lnTo>
                  <a:lnTo>
                    <a:pt x="676377" y="157339"/>
                  </a:lnTo>
                  <a:lnTo>
                    <a:pt x="734814" y="126160"/>
                  </a:lnTo>
                  <a:lnTo>
                    <a:pt x="729195" y="80014"/>
                  </a:lnTo>
                  <a:lnTo>
                    <a:pt x="744928" y="66751"/>
                  </a:lnTo>
                  <a:lnTo>
                    <a:pt x="834988" y="30895"/>
                  </a:lnTo>
                  <a:lnTo>
                    <a:pt x="837651" y="70657"/>
                  </a:lnTo>
                  <a:lnTo>
                    <a:pt x="923873" y="112450"/>
                  </a:lnTo>
                  <a:lnTo>
                    <a:pt x="988170" y="113704"/>
                  </a:lnTo>
                  <a:lnTo>
                    <a:pt x="1085382" y="81501"/>
                  </a:lnTo>
                  <a:lnTo>
                    <a:pt x="1271384" y="83782"/>
                  </a:lnTo>
                  <a:lnTo>
                    <a:pt x="1439980" y="0"/>
                  </a:lnTo>
                  <a:lnTo>
                    <a:pt x="1538124" y="50468"/>
                  </a:lnTo>
                  <a:lnTo>
                    <a:pt x="1546964" y="61424"/>
                  </a:lnTo>
                  <a:lnTo>
                    <a:pt x="1526135" y="76076"/>
                  </a:lnTo>
                  <a:lnTo>
                    <a:pt x="1538252" y="91766"/>
                  </a:lnTo>
                  <a:lnTo>
                    <a:pt x="1600775" y="88179"/>
                  </a:lnTo>
                  <a:lnTo>
                    <a:pt x="1611125" y="115141"/>
                  </a:lnTo>
                  <a:lnTo>
                    <a:pt x="1653037" y="131886"/>
                  </a:lnTo>
                  <a:lnTo>
                    <a:pt x="1735520" y="125055"/>
                  </a:lnTo>
                  <a:lnTo>
                    <a:pt x="1744899" y="144414"/>
                  </a:lnTo>
                  <a:lnTo>
                    <a:pt x="1712405" y="143776"/>
                  </a:lnTo>
                  <a:close/>
                </a:path>
              </a:pathLst>
            </a:custGeom>
            <a:solidFill>
              <a:srgbClr val="365C7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1263854" y="4589768"/>
              <a:ext cx="1744899" cy="622769"/>
            </a:xfrm>
            <a:custGeom>
              <a:avLst/>
              <a:gdLst/>
              <a:ahLst/>
              <a:cxnLst/>
              <a:rect l="l" t="t" r="r" b="b"/>
              <a:pathLst>
                <a:path w="1744899" h="622769">
                  <a:moveTo>
                    <a:pt x="1741214" y="167261"/>
                  </a:moveTo>
                  <a:lnTo>
                    <a:pt x="1662906" y="212536"/>
                  </a:lnTo>
                  <a:lnTo>
                    <a:pt x="1632158" y="253063"/>
                  </a:lnTo>
                  <a:lnTo>
                    <a:pt x="1586716" y="264801"/>
                  </a:lnTo>
                  <a:lnTo>
                    <a:pt x="1598467" y="290972"/>
                  </a:lnTo>
                  <a:lnTo>
                    <a:pt x="1545377" y="320713"/>
                  </a:lnTo>
                  <a:lnTo>
                    <a:pt x="1550137" y="340003"/>
                  </a:lnTo>
                  <a:lnTo>
                    <a:pt x="1495444" y="405659"/>
                  </a:lnTo>
                  <a:lnTo>
                    <a:pt x="1554658" y="440467"/>
                  </a:lnTo>
                  <a:lnTo>
                    <a:pt x="1444006" y="460734"/>
                  </a:lnTo>
                  <a:lnTo>
                    <a:pt x="1388475" y="496641"/>
                  </a:lnTo>
                  <a:lnTo>
                    <a:pt x="1341859" y="475589"/>
                  </a:lnTo>
                  <a:lnTo>
                    <a:pt x="1227130" y="511995"/>
                  </a:lnTo>
                  <a:lnTo>
                    <a:pt x="1193832" y="483222"/>
                  </a:lnTo>
                  <a:lnTo>
                    <a:pt x="1217302" y="472302"/>
                  </a:lnTo>
                  <a:lnTo>
                    <a:pt x="1185450" y="452110"/>
                  </a:lnTo>
                  <a:lnTo>
                    <a:pt x="1032049" y="470587"/>
                  </a:lnTo>
                  <a:lnTo>
                    <a:pt x="975017" y="454936"/>
                  </a:lnTo>
                  <a:lnTo>
                    <a:pt x="1033873" y="435502"/>
                  </a:lnTo>
                  <a:lnTo>
                    <a:pt x="1014439" y="399661"/>
                  </a:lnTo>
                  <a:lnTo>
                    <a:pt x="925312" y="405052"/>
                  </a:lnTo>
                  <a:lnTo>
                    <a:pt x="857734" y="438037"/>
                  </a:lnTo>
                  <a:lnTo>
                    <a:pt x="818167" y="433895"/>
                  </a:lnTo>
                  <a:lnTo>
                    <a:pt x="831016" y="414721"/>
                  </a:lnTo>
                  <a:lnTo>
                    <a:pt x="822200" y="410866"/>
                  </a:lnTo>
                  <a:lnTo>
                    <a:pt x="710418" y="457655"/>
                  </a:lnTo>
                  <a:lnTo>
                    <a:pt x="604053" y="437270"/>
                  </a:lnTo>
                  <a:lnTo>
                    <a:pt x="614187" y="452046"/>
                  </a:lnTo>
                  <a:lnTo>
                    <a:pt x="545096" y="487296"/>
                  </a:lnTo>
                  <a:lnTo>
                    <a:pt x="515197" y="489075"/>
                  </a:lnTo>
                  <a:lnTo>
                    <a:pt x="502042" y="461306"/>
                  </a:lnTo>
                  <a:lnTo>
                    <a:pt x="481638" y="459446"/>
                  </a:lnTo>
                  <a:lnTo>
                    <a:pt x="445062" y="477128"/>
                  </a:lnTo>
                  <a:lnTo>
                    <a:pt x="417696" y="521415"/>
                  </a:lnTo>
                  <a:lnTo>
                    <a:pt x="359978" y="541286"/>
                  </a:lnTo>
                  <a:lnTo>
                    <a:pt x="363625" y="553109"/>
                  </a:lnTo>
                  <a:lnTo>
                    <a:pt x="403019" y="552217"/>
                  </a:lnTo>
                  <a:lnTo>
                    <a:pt x="376315" y="556207"/>
                  </a:lnTo>
                  <a:lnTo>
                    <a:pt x="347308" y="603800"/>
                  </a:lnTo>
                  <a:lnTo>
                    <a:pt x="281769" y="603578"/>
                  </a:lnTo>
                  <a:lnTo>
                    <a:pt x="230087" y="622769"/>
                  </a:lnTo>
                  <a:lnTo>
                    <a:pt x="181117" y="593874"/>
                  </a:lnTo>
                  <a:lnTo>
                    <a:pt x="225915" y="577180"/>
                  </a:lnTo>
                  <a:lnTo>
                    <a:pt x="216180" y="562725"/>
                  </a:lnTo>
                  <a:lnTo>
                    <a:pt x="99759" y="535216"/>
                  </a:lnTo>
                  <a:lnTo>
                    <a:pt x="37511" y="485789"/>
                  </a:lnTo>
                  <a:lnTo>
                    <a:pt x="5324" y="485862"/>
                  </a:lnTo>
                  <a:lnTo>
                    <a:pt x="0" y="443674"/>
                  </a:lnTo>
                  <a:lnTo>
                    <a:pt x="141588" y="408191"/>
                  </a:lnTo>
                  <a:lnTo>
                    <a:pt x="194710" y="379645"/>
                  </a:lnTo>
                  <a:lnTo>
                    <a:pt x="290986" y="434271"/>
                  </a:lnTo>
                  <a:lnTo>
                    <a:pt x="331009" y="432138"/>
                  </a:lnTo>
                  <a:lnTo>
                    <a:pt x="534992" y="371421"/>
                  </a:lnTo>
                  <a:lnTo>
                    <a:pt x="566708" y="328397"/>
                  </a:lnTo>
                  <a:lnTo>
                    <a:pt x="680293" y="312039"/>
                  </a:lnTo>
                  <a:lnTo>
                    <a:pt x="725835" y="279829"/>
                  </a:lnTo>
                  <a:lnTo>
                    <a:pt x="675010" y="224740"/>
                  </a:lnTo>
                  <a:lnTo>
                    <a:pt x="653310" y="219704"/>
                  </a:lnTo>
                  <a:lnTo>
                    <a:pt x="690593" y="207134"/>
                  </a:lnTo>
                  <a:lnTo>
                    <a:pt x="695733" y="191957"/>
                  </a:lnTo>
                  <a:lnTo>
                    <a:pt x="651743" y="192463"/>
                  </a:lnTo>
                  <a:lnTo>
                    <a:pt x="633114" y="178454"/>
                  </a:lnTo>
                  <a:lnTo>
                    <a:pt x="680667" y="167375"/>
                  </a:lnTo>
                  <a:lnTo>
                    <a:pt x="676377" y="157339"/>
                  </a:lnTo>
                  <a:lnTo>
                    <a:pt x="734814" y="126160"/>
                  </a:lnTo>
                  <a:lnTo>
                    <a:pt x="729195" y="80014"/>
                  </a:lnTo>
                  <a:lnTo>
                    <a:pt x="744928" y="66751"/>
                  </a:lnTo>
                  <a:lnTo>
                    <a:pt x="834988" y="30895"/>
                  </a:lnTo>
                  <a:lnTo>
                    <a:pt x="837651" y="70657"/>
                  </a:lnTo>
                  <a:lnTo>
                    <a:pt x="923873" y="112450"/>
                  </a:lnTo>
                  <a:lnTo>
                    <a:pt x="988170" y="113704"/>
                  </a:lnTo>
                  <a:lnTo>
                    <a:pt x="1085382" y="81501"/>
                  </a:lnTo>
                  <a:lnTo>
                    <a:pt x="1271384" y="83782"/>
                  </a:lnTo>
                  <a:lnTo>
                    <a:pt x="1439980" y="0"/>
                  </a:lnTo>
                  <a:lnTo>
                    <a:pt x="1538124" y="50468"/>
                  </a:lnTo>
                  <a:lnTo>
                    <a:pt x="1546964" y="61424"/>
                  </a:lnTo>
                  <a:lnTo>
                    <a:pt x="1526135" y="76076"/>
                  </a:lnTo>
                  <a:lnTo>
                    <a:pt x="1538252" y="91766"/>
                  </a:lnTo>
                  <a:lnTo>
                    <a:pt x="1600775" y="88179"/>
                  </a:lnTo>
                  <a:lnTo>
                    <a:pt x="1611125" y="115141"/>
                  </a:lnTo>
                  <a:lnTo>
                    <a:pt x="1653037" y="131886"/>
                  </a:lnTo>
                  <a:lnTo>
                    <a:pt x="1735520" y="125055"/>
                  </a:lnTo>
                  <a:lnTo>
                    <a:pt x="1744899" y="144414"/>
                  </a:lnTo>
                  <a:lnTo>
                    <a:pt x="1712405" y="143776"/>
                  </a:lnTo>
                  <a:close/>
                </a:path>
              </a:pathLst>
            </a:custGeom>
            <a:solidFill>
              <a:srgbClr val="365C7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1263854" y="4544048"/>
              <a:ext cx="1744899" cy="622769"/>
            </a:xfrm>
            <a:custGeom>
              <a:avLst/>
              <a:gdLst/>
              <a:ahLst/>
              <a:cxnLst/>
              <a:rect l="l" t="t" r="r" b="b"/>
              <a:pathLst>
                <a:path w="1744899" h="622769">
                  <a:moveTo>
                    <a:pt x="1741214" y="167261"/>
                  </a:moveTo>
                  <a:lnTo>
                    <a:pt x="1662906" y="212536"/>
                  </a:lnTo>
                  <a:lnTo>
                    <a:pt x="1632158" y="253063"/>
                  </a:lnTo>
                  <a:lnTo>
                    <a:pt x="1586716" y="264801"/>
                  </a:lnTo>
                  <a:lnTo>
                    <a:pt x="1598467" y="290972"/>
                  </a:lnTo>
                  <a:lnTo>
                    <a:pt x="1545377" y="320713"/>
                  </a:lnTo>
                  <a:lnTo>
                    <a:pt x="1550137" y="340003"/>
                  </a:lnTo>
                  <a:lnTo>
                    <a:pt x="1495444" y="405659"/>
                  </a:lnTo>
                  <a:lnTo>
                    <a:pt x="1554658" y="440467"/>
                  </a:lnTo>
                  <a:lnTo>
                    <a:pt x="1444006" y="460734"/>
                  </a:lnTo>
                  <a:lnTo>
                    <a:pt x="1388475" y="496641"/>
                  </a:lnTo>
                  <a:lnTo>
                    <a:pt x="1341859" y="475589"/>
                  </a:lnTo>
                  <a:lnTo>
                    <a:pt x="1227130" y="511995"/>
                  </a:lnTo>
                  <a:lnTo>
                    <a:pt x="1193832" y="483222"/>
                  </a:lnTo>
                  <a:lnTo>
                    <a:pt x="1217302" y="472302"/>
                  </a:lnTo>
                  <a:lnTo>
                    <a:pt x="1185450" y="452110"/>
                  </a:lnTo>
                  <a:lnTo>
                    <a:pt x="1032049" y="470587"/>
                  </a:lnTo>
                  <a:lnTo>
                    <a:pt x="975017" y="454936"/>
                  </a:lnTo>
                  <a:lnTo>
                    <a:pt x="1033873" y="435502"/>
                  </a:lnTo>
                  <a:lnTo>
                    <a:pt x="1014439" y="399661"/>
                  </a:lnTo>
                  <a:lnTo>
                    <a:pt x="925312" y="405052"/>
                  </a:lnTo>
                  <a:lnTo>
                    <a:pt x="857734" y="438037"/>
                  </a:lnTo>
                  <a:lnTo>
                    <a:pt x="818167" y="433895"/>
                  </a:lnTo>
                  <a:lnTo>
                    <a:pt x="831016" y="414721"/>
                  </a:lnTo>
                  <a:lnTo>
                    <a:pt x="822200" y="410866"/>
                  </a:lnTo>
                  <a:lnTo>
                    <a:pt x="710418" y="457655"/>
                  </a:lnTo>
                  <a:lnTo>
                    <a:pt x="604053" y="437270"/>
                  </a:lnTo>
                  <a:lnTo>
                    <a:pt x="614187" y="452046"/>
                  </a:lnTo>
                  <a:lnTo>
                    <a:pt x="545096" y="487296"/>
                  </a:lnTo>
                  <a:lnTo>
                    <a:pt x="515197" y="489075"/>
                  </a:lnTo>
                  <a:lnTo>
                    <a:pt x="502042" y="461306"/>
                  </a:lnTo>
                  <a:lnTo>
                    <a:pt x="481638" y="459446"/>
                  </a:lnTo>
                  <a:lnTo>
                    <a:pt x="445062" y="477128"/>
                  </a:lnTo>
                  <a:lnTo>
                    <a:pt x="417696" y="521415"/>
                  </a:lnTo>
                  <a:lnTo>
                    <a:pt x="359978" y="541286"/>
                  </a:lnTo>
                  <a:lnTo>
                    <a:pt x="363625" y="553109"/>
                  </a:lnTo>
                  <a:lnTo>
                    <a:pt x="403019" y="552217"/>
                  </a:lnTo>
                  <a:lnTo>
                    <a:pt x="376315" y="556207"/>
                  </a:lnTo>
                  <a:lnTo>
                    <a:pt x="347308" y="603800"/>
                  </a:lnTo>
                  <a:lnTo>
                    <a:pt x="281769" y="603578"/>
                  </a:lnTo>
                  <a:lnTo>
                    <a:pt x="230087" y="622769"/>
                  </a:lnTo>
                  <a:lnTo>
                    <a:pt x="181117" y="593874"/>
                  </a:lnTo>
                  <a:lnTo>
                    <a:pt x="225915" y="577180"/>
                  </a:lnTo>
                  <a:lnTo>
                    <a:pt x="216180" y="562725"/>
                  </a:lnTo>
                  <a:lnTo>
                    <a:pt x="99759" y="535216"/>
                  </a:lnTo>
                  <a:lnTo>
                    <a:pt x="37511" y="485789"/>
                  </a:lnTo>
                  <a:lnTo>
                    <a:pt x="5324" y="485862"/>
                  </a:lnTo>
                  <a:lnTo>
                    <a:pt x="0" y="443674"/>
                  </a:lnTo>
                  <a:lnTo>
                    <a:pt x="141588" y="408191"/>
                  </a:lnTo>
                  <a:lnTo>
                    <a:pt x="194710" y="379645"/>
                  </a:lnTo>
                  <a:lnTo>
                    <a:pt x="290986" y="434271"/>
                  </a:lnTo>
                  <a:lnTo>
                    <a:pt x="331009" y="432138"/>
                  </a:lnTo>
                  <a:lnTo>
                    <a:pt x="534992" y="371421"/>
                  </a:lnTo>
                  <a:lnTo>
                    <a:pt x="566708" y="328397"/>
                  </a:lnTo>
                  <a:lnTo>
                    <a:pt x="680293" y="312039"/>
                  </a:lnTo>
                  <a:lnTo>
                    <a:pt x="725835" y="279829"/>
                  </a:lnTo>
                  <a:lnTo>
                    <a:pt x="675010" y="224740"/>
                  </a:lnTo>
                  <a:lnTo>
                    <a:pt x="653310" y="219704"/>
                  </a:lnTo>
                  <a:lnTo>
                    <a:pt x="690593" y="207134"/>
                  </a:lnTo>
                  <a:lnTo>
                    <a:pt x="695733" y="191957"/>
                  </a:lnTo>
                  <a:lnTo>
                    <a:pt x="651743" y="192463"/>
                  </a:lnTo>
                  <a:lnTo>
                    <a:pt x="633114" y="178454"/>
                  </a:lnTo>
                  <a:lnTo>
                    <a:pt x="680667" y="167375"/>
                  </a:lnTo>
                  <a:lnTo>
                    <a:pt x="676377" y="157339"/>
                  </a:lnTo>
                  <a:lnTo>
                    <a:pt x="734814" y="126160"/>
                  </a:lnTo>
                  <a:lnTo>
                    <a:pt x="729195" y="80014"/>
                  </a:lnTo>
                  <a:lnTo>
                    <a:pt x="744928" y="66751"/>
                  </a:lnTo>
                  <a:lnTo>
                    <a:pt x="834988" y="30895"/>
                  </a:lnTo>
                  <a:lnTo>
                    <a:pt x="837651" y="70657"/>
                  </a:lnTo>
                  <a:lnTo>
                    <a:pt x="923873" y="112450"/>
                  </a:lnTo>
                  <a:lnTo>
                    <a:pt x="988170" y="113704"/>
                  </a:lnTo>
                  <a:lnTo>
                    <a:pt x="1085382" y="81501"/>
                  </a:lnTo>
                  <a:lnTo>
                    <a:pt x="1271384" y="83782"/>
                  </a:lnTo>
                  <a:lnTo>
                    <a:pt x="1439980" y="0"/>
                  </a:lnTo>
                  <a:lnTo>
                    <a:pt x="1538124" y="50468"/>
                  </a:lnTo>
                  <a:lnTo>
                    <a:pt x="1546964" y="61424"/>
                  </a:lnTo>
                  <a:lnTo>
                    <a:pt x="1526135" y="76076"/>
                  </a:lnTo>
                  <a:lnTo>
                    <a:pt x="1538252" y="91766"/>
                  </a:lnTo>
                  <a:lnTo>
                    <a:pt x="1600775" y="88179"/>
                  </a:lnTo>
                  <a:lnTo>
                    <a:pt x="1611125" y="115141"/>
                  </a:lnTo>
                  <a:lnTo>
                    <a:pt x="1653037" y="131886"/>
                  </a:lnTo>
                  <a:lnTo>
                    <a:pt x="1735520" y="125055"/>
                  </a:lnTo>
                  <a:lnTo>
                    <a:pt x="1744899" y="144414"/>
                  </a:lnTo>
                  <a:lnTo>
                    <a:pt x="1712405" y="143776"/>
                  </a:lnTo>
                  <a:close/>
                </a:path>
              </a:pathLst>
            </a:custGeom>
            <a:solidFill>
              <a:srgbClr val="63A8E2"/>
            </a:solidFill>
            <a:ln w="1270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82" name="Rounded Rectangle 81"/>
          <p:cNvSpPr/>
          <p:nvPr/>
        </p:nvSpPr>
        <p:spPr>
          <a:xfrm>
            <a:off x="2918386" y="4390962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2945818" y="4404678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呈贡区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1894857" y="4791639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1922289" y="4805355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晋宁区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2119322" y="4159684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2146754" y="4173400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西山区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4114100" y="2564439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4141532" y="2578155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东川区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3086204" y="4045648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3113636" y="4059364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官渡区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3670319" y="3170170"/>
            <a:ext cx="11750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3697751" y="3183886"/>
            <a:ext cx="10835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寻甸回族彝族自治县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3739938" y="3728393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3767370" y="3742109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嵩明县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2435126" y="2847459"/>
            <a:ext cx="11750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2462558" y="2861175"/>
            <a:ext cx="10835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禄劝彝族苗族自治县</a:t>
            </a:r>
          </a:p>
        </p:txBody>
      </p:sp>
      <p:sp>
        <p:nvSpPr>
          <p:cNvPr id="98" name="Rounded Rectangle 97"/>
          <p:cNvSpPr/>
          <p:nvPr/>
        </p:nvSpPr>
        <p:spPr>
          <a:xfrm>
            <a:off x="3891649" y="4243308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3919081" y="4257024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宜良县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3913733" y="4558929"/>
            <a:ext cx="9464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3941165" y="4572645"/>
            <a:ext cx="8549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石林彝族自治县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2474893" y="3650591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2502325" y="3664307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富民县</a:t>
            </a:r>
          </a:p>
        </p:txBody>
      </p:sp>
      <p:sp>
        <p:nvSpPr>
          <p:cNvPr id="104" name="Rounded Rectangle 103"/>
          <p:cNvSpPr/>
          <p:nvPr/>
        </p:nvSpPr>
        <p:spPr>
          <a:xfrm>
            <a:off x="3020854" y="3735648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3048286" y="3749364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盘龙区</a:t>
            </a:r>
          </a:p>
        </p:txBody>
      </p:sp>
      <p:sp>
        <p:nvSpPr>
          <p:cNvPr id="106" name="Rounded Rectangle 105"/>
          <p:cNvSpPr/>
          <p:nvPr/>
        </p:nvSpPr>
        <p:spPr>
          <a:xfrm>
            <a:off x="2554686" y="3805689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2582118" y="3819405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五华区</a:t>
            </a:r>
          </a:p>
        </p:txBody>
      </p:sp>
      <p:sp>
        <p:nvSpPr>
          <p:cNvPr id="108" name="Rounded Rectangle 107"/>
          <p:cNvSpPr/>
          <p:nvPr/>
        </p:nvSpPr>
        <p:spPr>
          <a:xfrm>
            <a:off x="1674630" y="4373658"/>
            <a:ext cx="489204" cy="210312"/>
          </a:xfrm>
          <a:prstGeom prst="roundRect">
            <a:avLst>
              <a:gd name="adj" fmla="val 25000"/>
            </a:avLst>
          </a:prstGeom>
          <a:ln>
            <a:noFill/>
          </a:ln>
          <a:effectLst/>
          <a:solidFill>
            <a:srgbClr val="FFFFFF">
              <a:alpha val="7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1702062" y="4387374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b="0">
                <a:solidFill>
                  <a:srgbClr val="3A4652"/>
                </a:solidFill>
                <a:latin typeface="微软雅黑"/>
                <a:ea typeface="微软雅黑"/>
              </a:rPr>
              <a:t>安宁市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566928" y="237744"/>
            <a:ext cx="594360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9CA3AF"/>
                </a:solidFill>
                <a:latin typeface="微软雅黑"/>
                <a:ea typeface="微软雅黑"/>
              </a:rPr>
              <a:t>中国行政区划 · 市级地图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7223760" y="237744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950" b="0" spc="100">
                <a:solidFill>
                  <a:srgbClr val="9CA3AF"/>
                </a:solidFill>
                <a:latin typeface="微软雅黑"/>
                <a:ea typeface="微软雅黑"/>
              </a:rPr>
              <a:t>WGS84 · GEOJSON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7223760" y="932688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 spc="300">
                <a:solidFill>
                  <a:srgbClr val="9CA3AF"/>
                </a:solidFill>
                <a:latin typeface="微软雅黑"/>
                <a:ea typeface="微软雅黑"/>
              </a:rPr>
              <a:t>3D PRISM · 立体地图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223760" y="1207008"/>
            <a:ext cx="438912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4600" b="1">
                <a:solidFill>
                  <a:srgbClr val="1F2933"/>
                </a:solidFill>
                <a:latin typeface="微软雅黑"/>
                <a:ea typeface="微软雅黑"/>
              </a:rPr>
              <a:t>昆明市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7223760" y="2139696"/>
            <a:ext cx="438912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50" b="0">
                <a:solidFill>
                  <a:srgbClr val="3D7CC9"/>
                </a:solidFill>
                <a:latin typeface="微软雅黑"/>
                <a:ea typeface="微软雅黑"/>
              </a:rPr>
              <a:t>云南省 · 立体行政区划图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7223760" y="2670048"/>
            <a:ext cx="4389120" cy="10058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TextBox 115"/>
          <p:cNvSpPr txBox="1"/>
          <p:nvPr/>
        </p:nvSpPr>
        <p:spPr>
          <a:xfrm>
            <a:off x="7223760" y="2852928"/>
            <a:ext cx="1463039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000" b="1">
                <a:solidFill>
                  <a:srgbClr val="3D7CC9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7223760" y="3346704"/>
            <a:ext cx="1463039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9CA3AF"/>
                </a:solidFill>
                <a:latin typeface="微软雅黑"/>
                <a:ea typeface="微软雅黑"/>
              </a:rPr>
              <a:t>区县总数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8686800" y="2852928"/>
            <a:ext cx="1463039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000" b="1">
                <a:solidFill>
                  <a:srgbClr val="4E9270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8686800" y="3346704"/>
            <a:ext cx="1463039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9CA3AF"/>
                </a:solidFill>
                <a:latin typeface="微软雅黑"/>
                <a:ea typeface="微软雅黑"/>
              </a:rPr>
              <a:t>市辖区/县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10149840" y="2852928"/>
            <a:ext cx="1463039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000" b="1">
                <a:solidFill>
                  <a:srgbClr val="C478A4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10149840" y="3346704"/>
            <a:ext cx="1463039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9CA3AF"/>
                </a:solidFill>
                <a:latin typeface="微软雅黑"/>
                <a:ea typeface="微软雅黑"/>
              </a:rPr>
              <a:t>县级市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7223760" y="3822191"/>
            <a:ext cx="4389120" cy="10058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TextBox 122"/>
          <p:cNvSpPr txBox="1"/>
          <p:nvPr/>
        </p:nvSpPr>
        <p:spPr>
          <a:xfrm>
            <a:off x="7223760" y="4023360"/>
            <a:ext cx="438912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4B5563"/>
                </a:solidFill>
                <a:latin typeface="微软雅黑"/>
                <a:ea typeface="微软雅黑"/>
              </a:rPr>
              <a:t>昆明市，云南省下辖地级市。
共辖 14 个区县级行政单位（市辖区、县级市、自治县等），
行政区划代码以 5301 开头。边界数据：WGS84 坐标系。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7223760" y="6016752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00" b="0">
                <a:solidFill>
                  <a:srgbClr val="9CA3AF"/>
                </a:solidFill>
                <a:latin typeface="微软雅黑"/>
                <a:ea typeface="微软雅黑"/>
              </a:rPr>
              <a:t>行政区划代码 5301 · WGS84 坐标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566928" y="237744"/>
            <a:ext cx="594360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9CA3AF"/>
                </a:solidFill>
                <a:latin typeface="微软雅黑"/>
                <a:ea typeface="微软雅黑"/>
              </a:rPr>
              <a:t>中国行政区划 · 市级地图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7223760" y="237744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950" b="0" spc="100">
                <a:solidFill>
                  <a:srgbClr val="9CA3AF"/>
                </a:solidFill>
                <a:latin typeface="微软雅黑"/>
                <a:ea typeface="微软雅黑"/>
              </a:rPr>
              <a:t>DATA · WGS84 · GEOJSON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566928" y="6519672"/>
            <a:ext cx="594360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900" b="0">
                <a:solidFill>
                  <a:srgbClr val="9CA3AF"/>
                </a:solidFill>
                <a:latin typeface="微软雅黑"/>
                <a:ea typeface="微软雅黑"/>
              </a:rPr>
              <a:t>数据来源：GeoJSONcn.com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7223760" y="6519672"/>
            <a:ext cx="438912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950" b="0" spc="100">
                <a:solidFill>
                  <a:srgbClr val="9CA3AF"/>
                </a:solidFill>
                <a:latin typeface="Consolas"/>
                <a:ea typeface="Consolas"/>
              </a:rPr>
              <a:t>07 / 08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  <a:effectLst/>
          <a:gradFill>
            <a:gsLst>
              <a:gs pos="0">
                <a:srgbClr val="0A0E1F"/>
              </a:gs>
              <a:gs pos="100000">
                <a:srgbClr val="141C38"/>
              </a:gs>
            </a:gsLst>
            <a:lin ang="5400000" scaled="1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0"/>
            <a:ext cx="6350" cy="6858000"/>
          </a:xfrm>
          <a:prstGeom prst="rect">
            <a:avLst/>
          </a:prstGeom>
          <a:solidFill>
            <a:srgbClr val="182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527048" y="0"/>
            <a:ext cx="6350" cy="6858000"/>
          </a:xfrm>
          <a:prstGeom prst="rect">
            <a:avLst/>
          </a:prstGeom>
          <a:solidFill>
            <a:srgbClr val="182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487168" y="0"/>
            <a:ext cx="6350" cy="6858000"/>
          </a:xfrm>
          <a:prstGeom prst="rect">
            <a:avLst/>
          </a:prstGeom>
          <a:solidFill>
            <a:srgbClr val="182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447287" y="0"/>
            <a:ext cx="6350" cy="6858000"/>
          </a:xfrm>
          <a:prstGeom prst="rect">
            <a:avLst/>
          </a:prstGeom>
          <a:solidFill>
            <a:srgbClr val="182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407407" y="0"/>
            <a:ext cx="6350" cy="6858000"/>
          </a:xfrm>
          <a:prstGeom prst="rect">
            <a:avLst/>
          </a:prstGeom>
          <a:solidFill>
            <a:srgbClr val="182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367527" y="0"/>
            <a:ext cx="6350" cy="6858000"/>
          </a:xfrm>
          <a:prstGeom prst="rect">
            <a:avLst/>
          </a:prstGeom>
          <a:solidFill>
            <a:srgbClr val="182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327647" y="0"/>
            <a:ext cx="6350" cy="6858000"/>
          </a:xfrm>
          <a:prstGeom prst="rect">
            <a:avLst/>
          </a:prstGeom>
          <a:solidFill>
            <a:srgbClr val="182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287767" y="0"/>
            <a:ext cx="6350" cy="6858000"/>
          </a:xfrm>
          <a:prstGeom prst="rect">
            <a:avLst/>
          </a:prstGeom>
          <a:solidFill>
            <a:srgbClr val="182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47888" y="0"/>
            <a:ext cx="6350" cy="6858000"/>
          </a:xfrm>
          <a:prstGeom prst="rect">
            <a:avLst/>
          </a:prstGeom>
          <a:solidFill>
            <a:srgbClr val="182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208008" y="0"/>
            <a:ext cx="6350" cy="6858000"/>
          </a:xfrm>
          <a:prstGeom prst="rect">
            <a:avLst/>
          </a:prstGeom>
          <a:solidFill>
            <a:srgbClr val="182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168128" y="0"/>
            <a:ext cx="6350" cy="6858000"/>
          </a:xfrm>
          <a:prstGeom prst="rect">
            <a:avLst/>
          </a:prstGeom>
          <a:solidFill>
            <a:srgbClr val="182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1128248" y="0"/>
            <a:ext cx="6350" cy="6858000"/>
          </a:xfrm>
          <a:prstGeom prst="rect">
            <a:avLst/>
          </a:prstGeom>
          <a:solidFill>
            <a:srgbClr val="182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777240"/>
            <a:ext cx="12191695" cy="6350"/>
          </a:xfrm>
          <a:prstGeom prst="rect">
            <a:avLst/>
          </a:prstGeom>
          <a:solidFill>
            <a:srgbClr val="182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1645919"/>
            <a:ext cx="12191695" cy="6350"/>
          </a:xfrm>
          <a:prstGeom prst="rect">
            <a:avLst/>
          </a:prstGeom>
          <a:solidFill>
            <a:srgbClr val="182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2514600"/>
            <a:ext cx="12191695" cy="6350"/>
          </a:xfrm>
          <a:prstGeom prst="rect">
            <a:avLst/>
          </a:prstGeom>
          <a:solidFill>
            <a:srgbClr val="182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0" y="3383280"/>
            <a:ext cx="12191695" cy="6350"/>
          </a:xfrm>
          <a:prstGeom prst="rect">
            <a:avLst/>
          </a:prstGeom>
          <a:solidFill>
            <a:srgbClr val="182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0" y="4251960"/>
            <a:ext cx="12191695" cy="6350"/>
          </a:xfrm>
          <a:prstGeom prst="rect">
            <a:avLst/>
          </a:prstGeom>
          <a:solidFill>
            <a:srgbClr val="182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0" y="5120640"/>
            <a:ext cx="12191695" cy="6350"/>
          </a:xfrm>
          <a:prstGeom prst="rect">
            <a:avLst/>
          </a:prstGeom>
          <a:solidFill>
            <a:srgbClr val="182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0" y="5989320"/>
            <a:ext cx="12191695" cy="6350"/>
          </a:xfrm>
          <a:prstGeom prst="rect">
            <a:avLst/>
          </a:prstGeom>
          <a:solidFill>
            <a:srgbClr val="182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01751" y="377647"/>
            <a:ext cx="164592" cy="12801"/>
          </a:xfrm>
          <a:prstGeom prst="rect">
            <a:avLst/>
          </a:prstGeom>
          <a:solidFill>
            <a:srgbClr val="3A50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77647" y="301751"/>
            <a:ext cx="12801" cy="164592"/>
          </a:xfrm>
          <a:prstGeom prst="rect">
            <a:avLst/>
          </a:prstGeom>
          <a:solidFill>
            <a:srgbClr val="3A50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1722608" y="377647"/>
            <a:ext cx="164592" cy="12801"/>
          </a:xfrm>
          <a:prstGeom prst="rect">
            <a:avLst/>
          </a:prstGeom>
          <a:solidFill>
            <a:srgbClr val="3A50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798503" y="301751"/>
            <a:ext cx="12801" cy="164592"/>
          </a:xfrm>
          <a:prstGeom prst="rect">
            <a:avLst/>
          </a:prstGeom>
          <a:solidFill>
            <a:srgbClr val="3A50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301751" y="6467551"/>
            <a:ext cx="164592" cy="12801"/>
          </a:xfrm>
          <a:prstGeom prst="rect">
            <a:avLst/>
          </a:prstGeom>
          <a:solidFill>
            <a:srgbClr val="3A50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77647" y="6391656"/>
            <a:ext cx="12801" cy="164592"/>
          </a:xfrm>
          <a:prstGeom prst="rect">
            <a:avLst/>
          </a:prstGeom>
          <a:solidFill>
            <a:srgbClr val="3A50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1722608" y="6467551"/>
            <a:ext cx="164592" cy="12801"/>
          </a:xfrm>
          <a:prstGeom prst="rect">
            <a:avLst/>
          </a:prstGeom>
          <a:solidFill>
            <a:srgbClr val="3A50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1798503" y="6391656"/>
            <a:ext cx="12801" cy="164592"/>
          </a:xfrm>
          <a:prstGeom prst="rect">
            <a:avLst/>
          </a:prstGeom>
          <a:solidFill>
            <a:srgbClr val="3A50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411479" y="658368"/>
            <a:ext cx="6492240" cy="5852160"/>
          </a:xfrm>
          <a:prstGeom prst="roundRect">
            <a:avLst>
              <a:gd name="adj" fmla="val 4500"/>
            </a:avLst>
          </a:prstGeom>
          <a:ln w="12700">
            <a:solidFill>
              <a:srgbClr val="2A3B5E"/>
            </a:solidFill>
          </a:ln>
          <a:effectLst/>
          <a:solidFill>
            <a:srgbClr val="0E1730">
              <a:alpha val="8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Freeform 30"/>
          <p:cNvSpPr/>
          <p:nvPr/>
        </p:nvSpPr>
        <p:spPr>
          <a:xfrm>
            <a:off x="3033154" y="4784588"/>
            <a:ext cx="728789" cy="739413"/>
          </a:xfrm>
          <a:custGeom>
            <a:avLst/>
            <a:gdLst/>
            <a:ahLst/>
            <a:cxnLst/>
            <a:rect l="l" t="t" r="r" b="b"/>
            <a:pathLst>
              <a:path w="728789" h="739413">
                <a:moveTo>
                  <a:pt x="685828" y="20356"/>
                </a:moveTo>
                <a:lnTo>
                  <a:pt x="713574" y="61964"/>
                </a:lnTo>
                <a:lnTo>
                  <a:pt x="677588" y="115504"/>
                </a:lnTo>
                <a:lnTo>
                  <a:pt x="673087" y="188108"/>
                </a:lnTo>
                <a:lnTo>
                  <a:pt x="717321" y="140618"/>
                </a:lnTo>
                <a:lnTo>
                  <a:pt x="728789" y="149520"/>
                </a:lnTo>
                <a:lnTo>
                  <a:pt x="723245" y="253408"/>
                </a:lnTo>
                <a:lnTo>
                  <a:pt x="688674" y="275749"/>
                </a:lnTo>
                <a:lnTo>
                  <a:pt x="665782" y="257624"/>
                </a:lnTo>
                <a:lnTo>
                  <a:pt x="638054" y="265687"/>
                </a:lnTo>
                <a:lnTo>
                  <a:pt x="630426" y="322956"/>
                </a:lnTo>
                <a:lnTo>
                  <a:pt x="592636" y="320711"/>
                </a:lnTo>
                <a:lnTo>
                  <a:pt x="547586" y="354018"/>
                </a:lnTo>
                <a:lnTo>
                  <a:pt x="526836" y="321579"/>
                </a:lnTo>
                <a:lnTo>
                  <a:pt x="501010" y="342442"/>
                </a:lnTo>
                <a:lnTo>
                  <a:pt x="495724" y="388851"/>
                </a:lnTo>
                <a:lnTo>
                  <a:pt x="516239" y="403518"/>
                </a:lnTo>
                <a:lnTo>
                  <a:pt x="490658" y="417710"/>
                </a:lnTo>
                <a:lnTo>
                  <a:pt x="483351" y="452620"/>
                </a:lnTo>
                <a:lnTo>
                  <a:pt x="520824" y="538414"/>
                </a:lnTo>
                <a:lnTo>
                  <a:pt x="514632" y="563607"/>
                </a:lnTo>
                <a:lnTo>
                  <a:pt x="446012" y="596718"/>
                </a:lnTo>
                <a:lnTo>
                  <a:pt x="439197" y="625405"/>
                </a:lnTo>
                <a:lnTo>
                  <a:pt x="411993" y="641225"/>
                </a:lnTo>
                <a:lnTo>
                  <a:pt x="394390" y="611748"/>
                </a:lnTo>
                <a:lnTo>
                  <a:pt x="323620" y="602586"/>
                </a:lnTo>
                <a:lnTo>
                  <a:pt x="333339" y="653361"/>
                </a:lnTo>
                <a:lnTo>
                  <a:pt x="368266" y="704837"/>
                </a:lnTo>
                <a:lnTo>
                  <a:pt x="358910" y="739413"/>
                </a:lnTo>
                <a:lnTo>
                  <a:pt x="322003" y="698923"/>
                </a:lnTo>
                <a:lnTo>
                  <a:pt x="354717" y="700023"/>
                </a:lnTo>
                <a:lnTo>
                  <a:pt x="338663" y="666645"/>
                </a:lnTo>
                <a:lnTo>
                  <a:pt x="285549" y="665275"/>
                </a:lnTo>
                <a:lnTo>
                  <a:pt x="258535" y="678423"/>
                </a:lnTo>
                <a:lnTo>
                  <a:pt x="210849" y="649551"/>
                </a:lnTo>
                <a:lnTo>
                  <a:pt x="215211" y="636832"/>
                </a:lnTo>
                <a:lnTo>
                  <a:pt x="191201" y="603066"/>
                </a:lnTo>
                <a:lnTo>
                  <a:pt x="129916" y="609250"/>
                </a:lnTo>
                <a:lnTo>
                  <a:pt x="112388" y="582197"/>
                </a:lnTo>
                <a:lnTo>
                  <a:pt x="114414" y="562404"/>
                </a:lnTo>
                <a:lnTo>
                  <a:pt x="128165" y="556936"/>
                </a:lnTo>
                <a:lnTo>
                  <a:pt x="115547" y="538046"/>
                </a:lnTo>
                <a:lnTo>
                  <a:pt x="0" y="451033"/>
                </a:lnTo>
                <a:lnTo>
                  <a:pt x="28801" y="307623"/>
                </a:lnTo>
                <a:lnTo>
                  <a:pt x="128304" y="233606"/>
                </a:lnTo>
                <a:lnTo>
                  <a:pt x="178682" y="212566"/>
                </a:lnTo>
                <a:lnTo>
                  <a:pt x="183317" y="188988"/>
                </a:lnTo>
                <a:lnTo>
                  <a:pt x="171390" y="176169"/>
                </a:lnTo>
                <a:lnTo>
                  <a:pt x="248763" y="125848"/>
                </a:lnTo>
                <a:lnTo>
                  <a:pt x="274932" y="72735"/>
                </a:lnTo>
                <a:lnTo>
                  <a:pt x="333980" y="12628"/>
                </a:lnTo>
                <a:lnTo>
                  <a:pt x="452819" y="42985"/>
                </a:lnTo>
                <a:lnTo>
                  <a:pt x="551383" y="0"/>
                </a:lnTo>
                <a:lnTo>
                  <a:pt x="584728" y="1064"/>
                </a:lnTo>
                <a:lnTo>
                  <a:pt x="589267" y="30622"/>
                </a:lnTo>
                <a:lnTo>
                  <a:pt x="617536" y="45317"/>
                </a:lnTo>
                <a:close/>
              </a:path>
            </a:pathLst>
          </a:custGeom>
          <a:solidFill>
            <a:srgbClr val="0091D5"/>
          </a:solidFill>
          <a:ln w="9525">
            <a:solidFill>
              <a:srgbClr val="6FE3FF"/>
            </a:solidFill>
          </a:ln>
          <a:effectLst>
            <a:glow rad="38100">
              <a:srgbClr val="5FD4FF">
                <a:alpha val="3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Freeform 31"/>
          <p:cNvSpPr/>
          <p:nvPr/>
        </p:nvSpPr>
        <p:spPr>
          <a:xfrm>
            <a:off x="1746165" y="5235621"/>
            <a:ext cx="1645899" cy="1073739"/>
          </a:xfrm>
          <a:custGeom>
            <a:avLst/>
            <a:gdLst/>
            <a:ahLst/>
            <a:cxnLst/>
            <a:rect l="l" t="t" r="r" b="b"/>
            <a:pathLst>
              <a:path w="1645899" h="1073739">
                <a:moveTo>
                  <a:pt x="1645899" y="288380"/>
                </a:moveTo>
                <a:lnTo>
                  <a:pt x="1583203" y="366441"/>
                </a:lnTo>
                <a:lnTo>
                  <a:pt x="1566430" y="436316"/>
                </a:lnTo>
                <a:lnTo>
                  <a:pt x="1525036" y="456553"/>
                </a:lnTo>
                <a:lnTo>
                  <a:pt x="1545811" y="501676"/>
                </a:lnTo>
                <a:lnTo>
                  <a:pt x="1502977" y="552952"/>
                </a:lnTo>
                <a:lnTo>
                  <a:pt x="1514389" y="586212"/>
                </a:lnTo>
                <a:lnTo>
                  <a:pt x="1485399" y="652995"/>
                </a:lnTo>
                <a:lnTo>
                  <a:pt x="1482336" y="699412"/>
                </a:lnTo>
                <a:lnTo>
                  <a:pt x="1524991" y="747656"/>
                </a:lnTo>
                <a:lnTo>
                  <a:pt x="1548670" y="744035"/>
                </a:lnTo>
                <a:lnTo>
                  <a:pt x="1553552" y="759426"/>
                </a:lnTo>
                <a:lnTo>
                  <a:pt x="1449889" y="794368"/>
                </a:lnTo>
                <a:lnTo>
                  <a:pt x="1406739" y="856277"/>
                </a:lnTo>
                <a:lnTo>
                  <a:pt x="1377757" y="848594"/>
                </a:lnTo>
                <a:lnTo>
                  <a:pt x="1380530" y="824257"/>
                </a:lnTo>
                <a:lnTo>
                  <a:pt x="1352864" y="819980"/>
                </a:lnTo>
                <a:lnTo>
                  <a:pt x="1340826" y="841719"/>
                </a:lnTo>
                <a:lnTo>
                  <a:pt x="1250689" y="882749"/>
                </a:lnTo>
                <a:lnTo>
                  <a:pt x="1207469" y="833140"/>
                </a:lnTo>
                <a:lnTo>
                  <a:pt x="1227174" y="814313"/>
                </a:lnTo>
                <a:lnTo>
                  <a:pt x="1188359" y="779500"/>
                </a:lnTo>
                <a:lnTo>
                  <a:pt x="1136167" y="781294"/>
                </a:lnTo>
                <a:lnTo>
                  <a:pt x="1041329" y="811356"/>
                </a:lnTo>
                <a:lnTo>
                  <a:pt x="978901" y="784372"/>
                </a:lnTo>
                <a:lnTo>
                  <a:pt x="984676" y="768408"/>
                </a:lnTo>
                <a:lnTo>
                  <a:pt x="1031056" y="750865"/>
                </a:lnTo>
                <a:lnTo>
                  <a:pt x="999262" y="689070"/>
                </a:lnTo>
                <a:lnTo>
                  <a:pt x="911994" y="698365"/>
                </a:lnTo>
                <a:lnTo>
                  <a:pt x="860362" y="730138"/>
                </a:lnTo>
                <a:lnTo>
                  <a:pt x="855790" y="755235"/>
                </a:lnTo>
                <a:lnTo>
                  <a:pt x="814795" y="748095"/>
                </a:lnTo>
                <a:lnTo>
                  <a:pt x="808974" y="727605"/>
                </a:lnTo>
                <a:lnTo>
                  <a:pt x="821032" y="715035"/>
                </a:lnTo>
                <a:lnTo>
                  <a:pt x="810887" y="708389"/>
                </a:lnTo>
                <a:lnTo>
                  <a:pt x="779792" y="716940"/>
                </a:lnTo>
                <a:lnTo>
                  <a:pt x="715239" y="789060"/>
                </a:lnTo>
                <a:lnTo>
                  <a:pt x="635316" y="750890"/>
                </a:lnTo>
                <a:lnTo>
                  <a:pt x="601845" y="753913"/>
                </a:lnTo>
                <a:lnTo>
                  <a:pt x="617074" y="779389"/>
                </a:lnTo>
                <a:lnTo>
                  <a:pt x="560138" y="840165"/>
                </a:lnTo>
                <a:lnTo>
                  <a:pt x="530853" y="843233"/>
                </a:lnTo>
                <a:lnTo>
                  <a:pt x="508122" y="795355"/>
                </a:lnTo>
                <a:lnTo>
                  <a:pt x="487077" y="792148"/>
                </a:lnTo>
                <a:lnTo>
                  <a:pt x="456599" y="822634"/>
                </a:lnTo>
                <a:lnTo>
                  <a:pt x="444503" y="898990"/>
                </a:lnTo>
                <a:lnTo>
                  <a:pt x="393638" y="933251"/>
                </a:lnTo>
                <a:lnTo>
                  <a:pt x="401361" y="953635"/>
                </a:lnTo>
                <a:lnTo>
                  <a:pt x="440448" y="952098"/>
                </a:lnTo>
                <a:lnTo>
                  <a:pt x="432397" y="968329"/>
                </a:lnTo>
                <a:lnTo>
                  <a:pt x="415119" y="958976"/>
                </a:lnTo>
                <a:lnTo>
                  <a:pt x="402524" y="1041034"/>
                </a:lnTo>
                <a:lnTo>
                  <a:pt x="336909" y="1040651"/>
                </a:lnTo>
                <a:lnTo>
                  <a:pt x="291844" y="1073739"/>
                </a:lnTo>
                <a:lnTo>
                  <a:pt x="232910" y="1023920"/>
                </a:lnTo>
                <a:lnTo>
                  <a:pt x="271952" y="995137"/>
                </a:lnTo>
                <a:lnTo>
                  <a:pt x="257232" y="970214"/>
                </a:lnTo>
                <a:lnTo>
                  <a:pt x="131326" y="922785"/>
                </a:lnTo>
                <a:lnTo>
                  <a:pt x="52033" y="837566"/>
                </a:lnTo>
                <a:lnTo>
                  <a:pt x="36675" y="827128"/>
                </a:lnTo>
                <a:lnTo>
                  <a:pt x="19871" y="837692"/>
                </a:lnTo>
                <a:lnTo>
                  <a:pt x="0" y="764954"/>
                </a:lnTo>
                <a:lnTo>
                  <a:pt x="21590" y="768973"/>
                </a:lnTo>
                <a:lnTo>
                  <a:pt x="76663" y="717149"/>
                </a:lnTo>
                <a:lnTo>
                  <a:pt x="129353" y="703777"/>
                </a:lnTo>
                <a:lnTo>
                  <a:pt x="136475" y="677439"/>
                </a:lnTo>
                <a:lnTo>
                  <a:pt x="172631" y="654559"/>
                </a:lnTo>
                <a:lnTo>
                  <a:pt x="204054" y="693506"/>
                </a:lnTo>
                <a:lnTo>
                  <a:pt x="261872" y="716612"/>
                </a:lnTo>
                <a:lnTo>
                  <a:pt x="287744" y="748743"/>
                </a:lnTo>
                <a:lnTo>
                  <a:pt x="327031" y="745065"/>
                </a:lnTo>
                <a:lnTo>
                  <a:pt x="399118" y="686819"/>
                </a:lnTo>
                <a:lnTo>
                  <a:pt x="510078" y="640380"/>
                </a:lnTo>
                <a:lnTo>
                  <a:pt x="526957" y="566201"/>
                </a:lnTo>
                <a:lnTo>
                  <a:pt x="634902" y="537998"/>
                </a:lnTo>
                <a:lnTo>
                  <a:pt x="669337" y="482463"/>
                </a:lnTo>
                <a:lnTo>
                  <a:pt x="599516" y="387481"/>
                </a:lnTo>
                <a:lnTo>
                  <a:pt x="576079" y="378800"/>
                </a:lnTo>
                <a:lnTo>
                  <a:pt x="609028" y="357126"/>
                </a:lnTo>
                <a:lnTo>
                  <a:pt x="608934" y="330959"/>
                </a:lnTo>
                <a:lnTo>
                  <a:pt x="565119" y="331832"/>
                </a:lnTo>
                <a:lnTo>
                  <a:pt x="541659" y="307679"/>
                </a:lnTo>
                <a:lnTo>
                  <a:pt x="557108" y="311746"/>
                </a:lnTo>
                <a:lnTo>
                  <a:pt x="585392" y="288577"/>
                </a:lnTo>
                <a:lnTo>
                  <a:pt x="577641" y="271273"/>
                </a:lnTo>
                <a:lnTo>
                  <a:pt x="625327" y="217517"/>
                </a:lnTo>
                <a:lnTo>
                  <a:pt x="603795" y="137954"/>
                </a:lnTo>
                <a:lnTo>
                  <a:pt x="614955" y="115087"/>
                </a:lnTo>
                <a:lnTo>
                  <a:pt x="657948" y="95483"/>
                </a:lnTo>
                <a:lnTo>
                  <a:pt x="692650" y="53267"/>
                </a:lnTo>
                <a:lnTo>
                  <a:pt x="709025" y="121821"/>
                </a:lnTo>
                <a:lnTo>
                  <a:pt x="809658" y="193878"/>
                </a:lnTo>
                <a:lnTo>
                  <a:pt x="874388" y="196040"/>
                </a:lnTo>
                <a:lnTo>
                  <a:pt x="918597" y="152651"/>
                </a:lnTo>
                <a:lnTo>
                  <a:pt x="960495" y="140517"/>
                </a:lnTo>
                <a:lnTo>
                  <a:pt x="1147284" y="144451"/>
                </a:lnTo>
                <a:lnTo>
                  <a:pt x="1286989" y="0"/>
                </a:lnTo>
                <a:lnTo>
                  <a:pt x="1402536" y="87013"/>
                </a:lnTo>
                <a:lnTo>
                  <a:pt x="1415154" y="105903"/>
                </a:lnTo>
                <a:lnTo>
                  <a:pt x="1399377" y="131164"/>
                </a:lnTo>
                <a:lnTo>
                  <a:pt x="1416905" y="158217"/>
                </a:lnTo>
                <a:lnTo>
                  <a:pt x="1478190" y="152033"/>
                </a:lnTo>
                <a:lnTo>
                  <a:pt x="1497838" y="198518"/>
                </a:lnTo>
                <a:lnTo>
                  <a:pt x="1545524" y="227390"/>
                </a:lnTo>
                <a:lnTo>
                  <a:pt x="1625652" y="215612"/>
                </a:lnTo>
                <a:lnTo>
                  <a:pt x="1641706" y="248990"/>
                </a:lnTo>
                <a:lnTo>
                  <a:pt x="1608992" y="247890"/>
                </a:lnTo>
                <a:close/>
              </a:path>
            </a:pathLst>
          </a:custGeom>
          <a:solidFill>
            <a:srgbClr val="00A4E8"/>
          </a:solidFill>
          <a:ln w="9525">
            <a:solidFill>
              <a:srgbClr val="6FE3FF"/>
            </a:solidFill>
          </a:ln>
          <a:effectLst>
            <a:glow rad="38100">
              <a:srgbClr val="5FD4FF">
                <a:alpha val="3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Freeform 32"/>
          <p:cNvSpPr/>
          <p:nvPr/>
        </p:nvSpPr>
        <p:spPr>
          <a:xfrm>
            <a:off x="2127344" y="4231370"/>
            <a:ext cx="934611" cy="1200291"/>
          </a:xfrm>
          <a:custGeom>
            <a:avLst/>
            <a:gdLst/>
            <a:ahLst/>
            <a:cxnLst/>
            <a:rect l="l" t="t" r="r" b="b"/>
            <a:pathLst>
              <a:path w="934611" h="1200291">
                <a:moveTo>
                  <a:pt x="142569" y="6048"/>
                </a:moveTo>
                <a:lnTo>
                  <a:pt x="256715" y="69072"/>
                </a:lnTo>
                <a:lnTo>
                  <a:pt x="294249" y="45600"/>
                </a:lnTo>
                <a:lnTo>
                  <a:pt x="319331" y="94653"/>
                </a:lnTo>
                <a:lnTo>
                  <a:pt x="317171" y="136627"/>
                </a:lnTo>
                <a:lnTo>
                  <a:pt x="358577" y="143170"/>
                </a:lnTo>
                <a:lnTo>
                  <a:pt x="379077" y="122003"/>
                </a:lnTo>
                <a:lnTo>
                  <a:pt x="396633" y="124579"/>
                </a:lnTo>
                <a:lnTo>
                  <a:pt x="385271" y="172828"/>
                </a:lnTo>
                <a:lnTo>
                  <a:pt x="420574" y="168098"/>
                </a:lnTo>
                <a:lnTo>
                  <a:pt x="419022" y="202533"/>
                </a:lnTo>
                <a:lnTo>
                  <a:pt x="469063" y="161813"/>
                </a:lnTo>
                <a:lnTo>
                  <a:pt x="499317" y="173918"/>
                </a:lnTo>
                <a:lnTo>
                  <a:pt x="504126" y="141911"/>
                </a:lnTo>
                <a:lnTo>
                  <a:pt x="535404" y="125690"/>
                </a:lnTo>
                <a:lnTo>
                  <a:pt x="610022" y="192935"/>
                </a:lnTo>
                <a:lnTo>
                  <a:pt x="629084" y="278046"/>
                </a:lnTo>
                <a:lnTo>
                  <a:pt x="653285" y="276978"/>
                </a:lnTo>
                <a:lnTo>
                  <a:pt x="674184" y="298657"/>
                </a:lnTo>
                <a:lnTo>
                  <a:pt x="655791" y="317625"/>
                </a:lnTo>
                <a:lnTo>
                  <a:pt x="672617" y="412707"/>
                </a:lnTo>
                <a:lnTo>
                  <a:pt x="852227" y="416878"/>
                </a:lnTo>
                <a:lnTo>
                  <a:pt x="861994" y="449403"/>
                </a:lnTo>
                <a:lnTo>
                  <a:pt x="922740" y="444228"/>
                </a:lnTo>
                <a:lnTo>
                  <a:pt x="914315" y="464468"/>
                </a:lnTo>
                <a:lnTo>
                  <a:pt x="931084" y="534592"/>
                </a:lnTo>
                <a:lnTo>
                  <a:pt x="914416" y="599037"/>
                </a:lnTo>
                <a:lnTo>
                  <a:pt x="868178" y="644079"/>
                </a:lnTo>
                <a:lnTo>
                  <a:pt x="788646" y="689628"/>
                </a:lnTo>
                <a:lnTo>
                  <a:pt x="934611" y="860841"/>
                </a:lnTo>
                <a:lnTo>
                  <a:pt x="905810" y="1004251"/>
                </a:lnTo>
                <a:lnTo>
                  <a:pt x="766105" y="1148702"/>
                </a:lnTo>
                <a:lnTo>
                  <a:pt x="579316" y="1144768"/>
                </a:lnTo>
                <a:lnTo>
                  <a:pt x="537418" y="1156902"/>
                </a:lnTo>
                <a:lnTo>
                  <a:pt x="493209" y="1200291"/>
                </a:lnTo>
                <a:lnTo>
                  <a:pt x="428479" y="1198129"/>
                </a:lnTo>
                <a:lnTo>
                  <a:pt x="315733" y="1113641"/>
                </a:lnTo>
                <a:lnTo>
                  <a:pt x="312125" y="926951"/>
                </a:lnTo>
                <a:lnTo>
                  <a:pt x="396746" y="907423"/>
                </a:lnTo>
                <a:lnTo>
                  <a:pt x="413126" y="897696"/>
                </a:lnTo>
                <a:lnTo>
                  <a:pt x="415061" y="872995"/>
                </a:lnTo>
                <a:lnTo>
                  <a:pt x="448131" y="868368"/>
                </a:lnTo>
                <a:lnTo>
                  <a:pt x="496887" y="900257"/>
                </a:lnTo>
                <a:lnTo>
                  <a:pt x="531014" y="899568"/>
                </a:lnTo>
                <a:lnTo>
                  <a:pt x="575090" y="943858"/>
                </a:lnTo>
                <a:lnTo>
                  <a:pt x="627398" y="920245"/>
                </a:lnTo>
                <a:lnTo>
                  <a:pt x="682929" y="860862"/>
                </a:lnTo>
                <a:lnTo>
                  <a:pt x="687725" y="833966"/>
                </a:lnTo>
                <a:lnTo>
                  <a:pt x="672779" y="831059"/>
                </a:lnTo>
                <a:lnTo>
                  <a:pt x="648499" y="768451"/>
                </a:lnTo>
                <a:lnTo>
                  <a:pt x="672569" y="713887"/>
                </a:lnTo>
                <a:lnTo>
                  <a:pt x="666695" y="656512"/>
                </a:lnTo>
                <a:lnTo>
                  <a:pt x="618048" y="657007"/>
                </a:lnTo>
                <a:lnTo>
                  <a:pt x="590064" y="632866"/>
                </a:lnTo>
                <a:lnTo>
                  <a:pt x="581017" y="587337"/>
                </a:lnTo>
                <a:lnTo>
                  <a:pt x="563411" y="578693"/>
                </a:lnTo>
                <a:lnTo>
                  <a:pt x="534448" y="602940"/>
                </a:lnTo>
                <a:lnTo>
                  <a:pt x="493385" y="577671"/>
                </a:lnTo>
                <a:lnTo>
                  <a:pt x="451542" y="592454"/>
                </a:lnTo>
                <a:lnTo>
                  <a:pt x="395023" y="521576"/>
                </a:lnTo>
                <a:lnTo>
                  <a:pt x="231570" y="517758"/>
                </a:lnTo>
                <a:lnTo>
                  <a:pt x="214088" y="503675"/>
                </a:lnTo>
                <a:lnTo>
                  <a:pt x="230112" y="497036"/>
                </a:lnTo>
                <a:lnTo>
                  <a:pt x="231941" y="452118"/>
                </a:lnTo>
                <a:lnTo>
                  <a:pt x="168350" y="413689"/>
                </a:lnTo>
                <a:lnTo>
                  <a:pt x="169371" y="354111"/>
                </a:lnTo>
                <a:lnTo>
                  <a:pt x="91502" y="351558"/>
                </a:lnTo>
                <a:lnTo>
                  <a:pt x="64699" y="367330"/>
                </a:lnTo>
                <a:lnTo>
                  <a:pt x="40914" y="343202"/>
                </a:lnTo>
                <a:lnTo>
                  <a:pt x="25864" y="275013"/>
                </a:lnTo>
                <a:lnTo>
                  <a:pt x="40033" y="182830"/>
                </a:lnTo>
                <a:lnTo>
                  <a:pt x="22617" y="158666"/>
                </a:lnTo>
                <a:lnTo>
                  <a:pt x="1216" y="167020"/>
                </a:lnTo>
                <a:lnTo>
                  <a:pt x="0" y="154047"/>
                </a:lnTo>
                <a:lnTo>
                  <a:pt x="30701" y="128894"/>
                </a:lnTo>
                <a:lnTo>
                  <a:pt x="92874" y="0"/>
                </a:lnTo>
                <a:close/>
              </a:path>
            </a:pathLst>
          </a:custGeom>
          <a:solidFill>
            <a:srgbClr val="007FC0"/>
          </a:solidFill>
          <a:ln w="9525">
            <a:solidFill>
              <a:srgbClr val="6FE3FF"/>
            </a:solidFill>
          </a:ln>
          <a:effectLst>
            <a:glow rad="38100">
              <a:srgbClr val="5FD4FF">
                <a:alpha val="3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Freeform 33"/>
          <p:cNvSpPr/>
          <p:nvPr/>
        </p:nvSpPr>
        <p:spPr>
          <a:xfrm>
            <a:off x="3251135" y="868680"/>
            <a:ext cx="1296666" cy="1925416"/>
          </a:xfrm>
          <a:custGeom>
            <a:avLst/>
            <a:gdLst/>
            <a:ahLst/>
            <a:cxnLst/>
            <a:rect l="l" t="t" r="r" b="b"/>
            <a:pathLst>
              <a:path w="1296666" h="1925416">
                <a:moveTo>
                  <a:pt x="670024" y="22821"/>
                </a:moveTo>
                <a:lnTo>
                  <a:pt x="668152" y="108896"/>
                </a:lnTo>
                <a:lnTo>
                  <a:pt x="711450" y="233165"/>
                </a:lnTo>
                <a:lnTo>
                  <a:pt x="747757" y="421808"/>
                </a:lnTo>
                <a:lnTo>
                  <a:pt x="769774" y="459379"/>
                </a:lnTo>
                <a:lnTo>
                  <a:pt x="764647" y="497770"/>
                </a:lnTo>
                <a:lnTo>
                  <a:pt x="799571" y="656078"/>
                </a:lnTo>
                <a:lnTo>
                  <a:pt x="780156" y="679679"/>
                </a:lnTo>
                <a:lnTo>
                  <a:pt x="781319" y="714707"/>
                </a:lnTo>
                <a:lnTo>
                  <a:pt x="846713" y="754743"/>
                </a:lnTo>
                <a:lnTo>
                  <a:pt x="884332" y="745996"/>
                </a:lnTo>
                <a:lnTo>
                  <a:pt x="881930" y="790977"/>
                </a:lnTo>
                <a:lnTo>
                  <a:pt x="938623" y="820361"/>
                </a:lnTo>
                <a:lnTo>
                  <a:pt x="959416" y="879830"/>
                </a:lnTo>
                <a:lnTo>
                  <a:pt x="987581" y="866725"/>
                </a:lnTo>
                <a:lnTo>
                  <a:pt x="975723" y="837460"/>
                </a:lnTo>
                <a:lnTo>
                  <a:pt x="1009075" y="813296"/>
                </a:lnTo>
                <a:lnTo>
                  <a:pt x="1127365" y="889591"/>
                </a:lnTo>
                <a:lnTo>
                  <a:pt x="1154039" y="930902"/>
                </a:lnTo>
                <a:lnTo>
                  <a:pt x="1117227" y="975467"/>
                </a:lnTo>
                <a:lnTo>
                  <a:pt x="1156110" y="1004720"/>
                </a:lnTo>
                <a:lnTo>
                  <a:pt x="1155600" y="1074631"/>
                </a:lnTo>
                <a:lnTo>
                  <a:pt x="1281903" y="1237562"/>
                </a:lnTo>
                <a:lnTo>
                  <a:pt x="1220451" y="1355503"/>
                </a:lnTo>
                <a:lnTo>
                  <a:pt x="1219949" y="1381488"/>
                </a:lnTo>
                <a:lnTo>
                  <a:pt x="1232181" y="1413546"/>
                </a:lnTo>
                <a:lnTo>
                  <a:pt x="1272341" y="1421979"/>
                </a:lnTo>
                <a:lnTo>
                  <a:pt x="1246646" y="1436565"/>
                </a:lnTo>
                <a:lnTo>
                  <a:pt x="1235665" y="1480335"/>
                </a:lnTo>
                <a:lnTo>
                  <a:pt x="1247443" y="1501448"/>
                </a:lnTo>
                <a:lnTo>
                  <a:pt x="1283415" y="1511119"/>
                </a:lnTo>
                <a:lnTo>
                  <a:pt x="1266063" y="1565327"/>
                </a:lnTo>
                <a:lnTo>
                  <a:pt x="1278747" y="1570676"/>
                </a:lnTo>
                <a:lnTo>
                  <a:pt x="1278386" y="1599835"/>
                </a:lnTo>
                <a:lnTo>
                  <a:pt x="1242245" y="1637344"/>
                </a:lnTo>
                <a:lnTo>
                  <a:pt x="1239102" y="1664290"/>
                </a:lnTo>
                <a:lnTo>
                  <a:pt x="1261363" y="1725656"/>
                </a:lnTo>
                <a:lnTo>
                  <a:pt x="1289407" y="1733072"/>
                </a:lnTo>
                <a:lnTo>
                  <a:pt x="1296666" y="1756125"/>
                </a:lnTo>
                <a:lnTo>
                  <a:pt x="1279801" y="1750120"/>
                </a:lnTo>
                <a:lnTo>
                  <a:pt x="1258408" y="1782913"/>
                </a:lnTo>
                <a:lnTo>
                  <a:pt x="1274079" y="1807404"/>
                </a:lnTo>
                <a:lnTo>
                  <a:pt x="1261827" y="1821054"/>
                </a:lnTo>
                <a:lnTo>
                  <a:pt x="1204959" y="1836667"/>
                </a:lnTo>
                <a:lnTo>
                  <a:pt x="1148374" y="1898790"/>
                </a:lnTo>
                <a:lnTo>
                  <a:pt x="1119493" y="1887229"/>
                </a:lnTo>
                <a:lnTo>
                  <a:pt x="1054559" y="1925416"/>
                </a:lnTo>
                <a:lnTo>
                  <a:pt x="969604" y="1906006"/>
                </a:lnTo>
                <a:lnTo>
                  <a:pt x="964094" y="1849348"/>
                </a:lnTo>
                <a:lnTo>
                  <a:pt x="1003423" y="1803705"/>
                </a:lnTo>
                <a:lnTo>
                  <a:pt x="991936" y="1762799"/>
                </a:lnTo>
                <a:lnTo>
                  <a:pt x="1014056" y="1706072"/>
                </a:lnTo>
                <a:lnTo>
                  <a:pt x="1015880" y="1675180"/>
                </a:lnTo>
                <a:lnTo>
                  <a:pt x="995102" y="1661033"/>
                </a:lnTo>
                <a:lnTo>
                  <a:pt x="1010011" y="1625513"/>
                </a:lnTo>
                <a:lnTo>
                  <a:pt x="1001057" y="1541318"/>
                </a:lnTo>
                <a:lnTo>
                  <a:pt x="891152" y="1561669"/>
                </a:lnTo>
                <a:lnTo>
                  <a:pt x="868567" y="1551115"/>
                </a:lnTo>
                <a:lnTo>
                  <a:pt x="861677" y="1512925"/>
                </a:lnTo>
                <a:lnTo>
                  <a:pt x="825027" y="1597222"/>
                </a:lnTo>
                <a:lnTo>
                  <a:pt x="790264" y="1600214"/>
                </a:lnTo>
                <a:lnTo>
                  <a:pt x="774631" y="1618864"/>
                </a:lnTo>
                <a:lnTo>
                  <a:pt x="707229" y="1600292"/>
                </a:lnTo>
                <a:lnTo>
                  <a:pt x="655617" y="1619856"/>
                </a:lnTo>
                <a:lnTo>
                  <a:pt x="610757" y="1592344"/>
                </a:lnTo>
                <a:lnTo>
                  <a:pt x="651873" y="1554743"/>
                </a:lnTo>
                <a:lnTo>
                  <a:pt x="680770" y="1497058"/>
                </a:lnTo>
                <a:lnTo>
                  <a:pt x="630439" y="1490102"/>
                </a:lnTo>
                <a:lnTo>
                  <a:pt x="598550" y="1431508"/>
                </a:lnTo>
                <a:lnTo>
                  <a:pt x="565066" y="1430708"/>
                </a:lnTo>
                <a:lnTo>
                  <a:pt x="540840" y="1375100"/>
                </a:lnTo>
                <a:lnTo>
                  <a:pt x="521306" y="1370377"/>
                </a:lnTo>
                <a:lnTo>
                  <a:pt x="436357" y="1413774"/>
                </a:lnTo>
                <a:lnTo>
                  <a:pt x="410124" y="1411949"/>
                </a:lnTo>
                <a:lnTo>
                  <a:pt x="377796" y="1336315"/>
                </a:lnTo>
                <a:lnTo>
                  <a:pt x="353284" y="1324275"/>
                </a:lnTo>
                <a:lnTo>
                  <a:pt x="340116" y="1276470"/>
                </a:lnTo>
                <a:lnTo>
                  <a:pt x="302664" y="1239792"/>
                </a:lnTo>
                <a:lnTo>
                  <a:pt x="295715" y="1186659"/>
                </a:lnTo>
                <a:lnTo>
                  <a:pt x="235449" y="1177689"/>
                </a:lnTo>
                <a:lnTo>
                  <a:pt x="215027" y="1198066"/>
                </a:lnTo>
                <a:lnTo>
                  <a:pt x="173328" y="1170191"/>
                </a:lnTo>
                <a:lnTo>
                  <a:pt x="187642" y="1128981"/>
                </a:lnTo>
                <a:lnTo>
                  <a:pt x="180991" y="1036520"/>
                </a:lnTo>
                <a:lnTo>
                  <a:pt x="200532" y="916079"/>
                </a:lnTo>
                <a:lnTo>
                  <a:pt x="183804" y="879007"/>
                </a:lnTo>
                <a:lnTo>
                  <a:pt x="137768" y="849293"/>
                </a:lnTo>
                <a:lnTo>
                  <a:pt x="28165" y="813119"/>
                </a:lnTo>
                <a:lnTo>
                  <a:pt x="33113" y="756330"/>
                </a:lnTo>
                <a:lnTo>
                  <a:pt x="0" y="692062"/>
                </a:lnTo>
                <a:lnTo>
                  <a:pt x="20251" y="593511"/>
                </a:lnTo>
                <a:lnTo>
                  <a:pt x="72307" y="583577"/>
                </a:lnTo>
                <a:lnTo>
                  <a:pt x="120603" y="552927"/>
                </a:lnTo>
                <a:lnTo>
                  <a:pt x="168787" y="503278"/>
                </a:lnTo>
                <a:lnTo>
                  <a:pt x="195890" y="449922"/>
                </a:lnTo>
                <a:lnTo>
                  <a:pt x="223358" y="457401"/>
                </a:lnTo>
                <a:lnTo>
                  <a:pt x="246843" y="508624"/>
                </a:lnTo>
                <a:lnTo>
                  <a:pt x="445036" y="502102"/>
                </a:lnTo>
                <a:lnTo>
                  <a:pt x="470254" y="484900"/>
                </a:lnTo>
                <a:lnTo>
                  <a:pt x="499494" y="427757"/>
                </a:lnTo>
                <a:lnTo>
                  <a:pt x="480089" y="342280"/>
                </a:lnTo>
                <a:lnTo>
                  <a:pt x="500667" y="239548"/>
                </a:lnTo>
                <a:lnTo>
                  <a:pt x="493890" y="148331"/>
                </a:lnTo>
                <a:lnTo>
                  <a:pt x="571987" y="142349"/>
                </a:lnTo>
                <a:lnTo>
                  <a:pt x="653894" y="45120"/>
                </a:lnTo>
                <a:lnTo>
                  <a:pt x="650760" y="0"/>
                </a:lnTo>
                <a:close/>
              </a:path>
            </a:pathLst>
          </a:custGeom>
          <a:solidFill>
            <a:srgbClr val="0091D5"/>
          </a:solidFill>
          <a:ln w="9525">
            <a:solidFill>
              <a:srgbClr val="6FE3FF"/>
            </a:solidFill>
          </a:ln>
          <a:effectLst>
            <a:glow rad="38100">
              <a:srgbClr val="5FD4FF">
                <a:alpha val="3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Freeform 34"/>
          <p:cNvSpPr/>
          <p:nvPr/>
        </p:nvSpPr>
        <p:spPr>
          <a:xfrm>
            <a:off x="2915990" y="4119878"/>
            <a:ext cx="968461" cy="972333"/>
          </a:xfrm>
          <a:custGeom>
            <a:avLst/>
            <a:gdLst/>
            <a:ahLst/>
            <a:cxnLst/>
            <a:rect l="l" t="t" r="r" b="b"/>
            <a:pathLst>
              <a:path w="968461" h="972333">
                <a:moveTo>
                  <a:pt x="961568" y="323476"/>
                </a:moveTo>
                <a:lnTo>
                  <a:pt x="968461" y="364648"/>
                </a:lnTo>
                <a:lnTo>
                  <a:pt x="943447" y="432887"/>
                </a:lnTo>
                <a:lnTo>
                  <a:pt x="922200" y="481093"/>
                </a:lnTo>
                <a:lnTo>
                  <a:pt x="900691" y="491316"/>
                </a:lnTo>
                <a:lnTo>
                  <a:pt x="885863" y="518341"/>
                </a:lnTo>
                <a:lnTo>
                  <a:pt x="900951" y="552642"/>
                </a:lnTo>
                <a:lnTo>
                  <a:pt x="862999" y="593988"/>
                </a:lnTo>
                <a:lnTo>
                  <a:pt x="821799" y="674507"/>
                </a:lnTo>
                <a:lnTo>
                  <a:pt x="734700" y="710027"/>
                </a:lnTo>
                <a:lnTo>
                  <a:pt x="706431" y="695332"/>
                </a:lnTo>
                <a:lnTo>
                  <a:pt x="701892" y="665774"/>
                </a:lnTo>
                <a:lnTo>
                  <a:pt x="668547" y="664710"/>
                </a:lnTo>
                <a:lnTo>
                  <a:pt x="569983" y="707695"/>
                </a:lnTo>
                <a:lnTo>
                  <a:pt x="451144" y="677338"/>
                </a:lnTo>
                <a:lnTo>
                  <a:pt x="392096" y="737445"/>
                </a:lnTo>
                <a:lnTo>
                  <a:pt x="365927" y="790558"/>
                </a:lnTo>
                <a:lnTo>
                  <a:pt x="288554" y="840879"/>
                </a:lnTo>
                <a:lnTo>
                  <a:pt x="300481" y="853698"/>
                </a:lnTo>
                <a:lnTo>
                  <a:pt x="295846" y="877276"/>
                </a:lnTo>
                <a:lnTo>
                  <a:pt x="245468" y="898316"/>
                </a:lnTo>
                <a:lnTo>
                  <a:pt x="145965" y="972333"/>
                </a:lnTo>
                <a:lnTo>
                  <a:pt x="0" y="801120"/>
                </a:lnTo>
                <a:lnTo>
                  <a:pt x="79532" y="755571"/>
                </a:lnTo>
                <a:lnTo>
                  <a:pt x="125770" y="710529"/>
                </a:lnTo>
                <a:lnTo>
                  <a:pt x="142438" y="646084"/>
                </a:lnTo>
                <a:lnTo>
                  <a:pt x="125669" y="575960"/>
                </a:lnTo>
                <a:lnTo>
                  <a:pt x="134094" y="555720"/>
                </a:lnTo>
                <a:lnTo>
                  <a:pt x="177387" y="561723"/>
                </a:lnTo>
                <a:lnTo>
                  <a:pt x="172861" y="529440"/>
                </a:lnTo>
                <a:lnTo>
                  <a:pt x="195450" y="529498"/>
                </a:lnTo>
                <a:lnTo>
                  <a:pt x="251250" y="550848"/>
                </a:lnTo>
                <a:lnTo>
                  <a:pt x="362839" y="549945"/>
                </a:lnTo>
                <a:lnTo>
                  <a:pt x="404644" y="570003"/>
                </a:lnTo>
                <a:lnTo>
                  <a:pt x="409907" y="562202"/>
                </a:lnTo>
                <a:lnTo>
                  <a:pt x="394708" y="527278"/>
                </a:lnTo>
                <a:lnTo>
                  <a:pt x="439177" y="437340"/>
                </a:lnTo>
                <a:lnTo>
                  <a:pt x="464895" y="411544"/>
                </a:lnTo>
                <a:lnTo>
                  <a:pt x="473978" y="421790"/>
                </a:lnTo>
                <a:lnTo>
                  <a:pt x="505708" y="413076"/>
                </a:lnTo>
                <a:lnTo>
                  <a:pt x="548923" y="352219"/>
                </a:lnTo>
                <a:lnTo>
                  <a:pt x="561937" y="310563"/>
                </a:lnTo>
                <a:lnTo>
                  <a:pt x="593733" y="301071"/>
                </a:lnTo>
                <a:lnTo>
                  <a:pt x="584981" y="241314"/>
                </a:lnTo>
                <a:lnTo>
                  <a:pt x="606490" y="208282"/>
                </a:lnTo>
                <a:lnTo>
                  <a:pt x="564622" y="210803"/>
                </a:lnTo>
                <a:lnTo>
                  <a:pt x="591659" y="173169"/>
                </a:lnTo>
                <a:lnTo>
                  <a:pt x="587055" y="139276"/>
                </a:lnTo>
                <a:lnTo>
                  <a:pt x="619817" y="121938"/>
                </a:lnTo>
                <a:lnTo>
                  <a:pt x="660756" y="56999"/>
                </a:lnTo>
                <a:lnTo>
                  <a:pt x="671628" y="10811"/>
                </a:lnTo>
                <a:lnTo>
                  <a:pt x="690299" y="0"/>
                </a:lnTo>
                <a:lnTo>
                  <a:pt x="794744" y="13950"/>
                </a:lnTo>
                <a:lnTo>
                  <a:pt x="784609" y="31266"/>
                </a:lnTo>
                <a:lnTo>
                  <a:pt x="852876" y="67424"/>
                </a:lnTo>
                <a:lnTo>
                  <a:pt x="901433" y="50131"/>
                </a:lnTo>
                <a:lnTo>
                  <a:pt x="918034" y="60485"/>
                </a:lnTo>
                <a:lnTo>
                  <a:pt x="922896" y="128742"/>
                </a:lnTo>
                <a:lnTo>
                  <a:pt x="909658" y="163202"/>
                </a:lnTo>
                <a:lnTo>
                  <a:pt x="869876" y="180430"/>
                </a:lnTo>
                <a:lnTo>
                  <a:pt x="851660" y="155477"/>
                </a:lnTo>
                <a:lnTo>
                  <a:pt x="834563" y="163366"/>
                </a:lnTo>
                <a:lnTo>
                  <a:pt x="854761" y="195382"/>
                </a:lnTo>
                <a:lnTo>
                  <a:pt x="899288" y="227168"/>
                </a:lnTo>
                <a:lnTo>
                  <a:pt x="895143" y="269835"/>
                </a:lnTo>
                <a:lnTo>
                  <a:pt x="905472" y="290260"/>
                </a:lnTo>
                <a:close/>
              </a:path>
            </a:pathLst>
          </a:custGeom>
          <a:solidFill>
            <a:srgbClr val="00A4E8"/>
          </a:solidFill>
          <a:ln w="9525">
            <a:solidFill>
              <a:srgbClr val="6FE3FF"/>
            </a:solidFill>
          </a:ln>
          <a:effectLst>
            <a:glow rad="38100">
              <a:srgbClr val="5FD4FF">
                <a:alpha val="3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Freeform 35"/>
          <p:cNvSpPr/>
          <p:nvPr/>
        </p:nvSpPr>
        <p:spPr>
          <a:xfrm>
            <a:off x="3027048" y="2192955"/>
            <a:ext cx="2142030" cy="1708528"/>
          </a:xfrm>
          <a:custGeom>
            <a:avLst/>
            <a:gdLst/>
            <a:ahLst/>
            <a:cxnLst/>
            <a:rect l="l" t="t" r="r" b="b"/>
            <a:pathLst>
              <a:path w="2142030" h="1708528">
                <a:moveTo>
                  <a:pt x="1520753" y="431850"/>
                </a:moveTo>
                <a:lnTo>
                  <a:pt x="1535816" y="446903"/>
                </a:lnTo>
                <a:lnTo>
                  <a:pt x="1569466" y="426890"/>
                </a:lnTo>
                <a:lnTo>
                  <a:pt x="1563860" y="399492"/>
                </a:lnTo>
                <a:lnTo>
                  <a:pt x="1609028" y="403743"/>
                </a:lnTo>
                <a:lnTo>
                  <a:pt x="1652223" y="441208"/>
                </a:lnTo>
                <a:lnTo>
                  <a:pt x="1680055" y="411971"/>
                </a:lnTo>
                <a:lnTo>
                  <a:pt x="1710438" y="407515"/>
                </a:lnTo>
                <a:lnTo>
                  <a:pt x="1701365" y="438506"/>
                </a:lnTo>
                <a:lnTo>
                  <a:pt x="1716849" y="462596"/>
                </a:lnTo>
                <a:lnTo>
                  <a:pt x="1776308" y="482786"/>
                </a:lnTo>
                <a:lnTo>
                  <a:pt x="1840593" y="439881"/>
                </a:lnTo>
                <a:lnTo>
                  <a:pt x="1856738" y="403574"/>
                </a:lnTo>
                <a:lnTo>
                  <a:pt x="1900877" y="388014"/>
                </a:lnTo>
                <a:lnTo>
                  <a:pt x="1933395" y="421069"/>
                </a:lnTo>
                <a:lnTo>
                  <a:pt x="1933016" y="449988"/>
                </a:lnTo>
                <a:lnTo>
                  <a:pt x="1910634" y="477851"/>
                </a:lnTo>
                <a:lnTo>
                  <a:pt x="1921544" y="505183"/>
                </a:lnTo>
                <a:lnTo>
                  <a:pt x="1935991" y="507646"/>
                </a:lnTo>
                <a:lnTo>
                  <a:pt x="1989346" y="467277"/>
                </a:lnTo>
                <a:lnTo>
                  <a:pt x="2016116" y="528746"/>
                </a:lnTo>
                <a:lnTo>
                  <a:pt x="2033215" y="532163"/>
                </a:lnTo>
                <a:lnTo>
                  <a:pt x="2090388" y="500281"/>
                </a:lnTo>
                <a:lnTo>
                  <a:pt x="2115879" y="514768"/>
                </a:lnTo>
                <a:lnTo>
                  <a:pt x="2116156" y="558852"/>
                </a:lnTo>
                <a:lnTo>
                  <a:pt x="2142030" y="595179"/>
                </a:lnTo>
                <a:lnTo>
                  <a:pt x="2028709" y="686151"/>
                </a:lnTo>
                <a:lnTo>
                  <a:pt x="2075959" y="751867"/>
                </a:lnTo>
                <a:lnTo>
                  <a:pt x="2020804" y="816682"/>
                </a:lnTo>
                <a:lnTo>
                  <a:pt x="2038309" y="857627"/>
                </a:lnTo>
                <a:lnTo>
                  <a:pt x="1980816" y="922367"/>
                </a:lnTo>
                <a:lnTo>
                  <a:pt x="1969144" y="976613"/>
                </a:lnTo>
                <a:lnTo>
                  <a:pt x="2002141" y="1030546"/>
                </a:lnTo>
                <a:lnTo>
                  <a:pt x="2024198" y="1041756"/>
                </a:lnTo>
                <a:lnTo>
                  <a:pt x="2055519" y="1027271"/>
                </a:lnTo>
                <a:lnTo>
                  <a:pt x="2110598" y="1092114"/>
                </a:lnTo>
                <a:lnTo>
                  <a:pt x="2078219" y="1118988"/>
                </a:lnTo>
                <a:lnTo>
                  <a:pt x="2035690" y="1118867"/>
                </a:lnTo>
                <a:lnTo>
                  <a:pt x="1960924" y="1168601"/>
                </a:lnTo>
                <a:lnTo>
                  <a:pt x="1930624" y="1171425"/>
                </a:lnTo>
                <a:lnTo>
                  <a:pt x="1861202" y="1148611"/>
                </a:lnTo>
                <a:lnTo>
                  <a:pt x="1817981" y="1100317"/>
                </a:lnTo>
                <a:lnTo>
                  <a:pt x="1799106" y="1108782"/>
                </a:lnTo>
                <a:lnTo>
                  <a:pt x="1780052" y="1128618"/>
                </a:lnTo>
                <a:lnTo>
                  <a:pt x="1808240" y="1136016"/>
                </a:lnTo>
                <a:lnTo>
                  <a:pt x="1830519" y="1179796"/>
                </a:lnTo>
                <a:lnTo>
                  <a:pt x="1785643" y="1240703"/>
                </a:lnTo>
                <a:lnTo>
                  <a:pt x="1829080" y="1280545"/>
                </a:lnTo>
                <a:lnTo>
                  <a:pt x="1809935" y="1338291"/>
                </a:lnTo>
                <a:lnTo>
                  <a:pt x="1799048" y="1347488"/>
                </a:lnTo>
                <a:lnTo>
                  <a:pt x="1755624" y="1330722"/>
                </a:lnTo>
                <a:lnTo>
                  <a:pt x="1723820" y="1340796"/>
                </a:lnTo>
                <a:lnTo>
                  <a:pt x="1696374" y="1330169"/>
                </a:lnTo>
                <a:lnTo>
                  <a:pt x="1660746" y="1342421"/>
                </a:lnTo>
                <a:lnTo>
                  <a:pt x="1640518" y="1377588"/>
                </a:lnTo>
                <a:lnTo>
                  <a:pt x="1666698" y="1417768"/>
                </a:lnTo>
                <a:lnTo>
                  <a:pt x="1661243" y="1431335"/>
                </a:lnTo>
                <a:lnTo>
                  <a:pt x="1625748" y="1447765"/>
                </a:lnTo>
                <a:lnTo>
                  <a:pt x="1596740" y="1498040"/>
                </a:lnTo>
                <a:lnTo>
                  <a:pt x="1526261" y="1529684"/>
                </a:lnTo>
                <a:lnTo>
                  <a:pt x="1478055" y="1575276"/>
                </a:lnTo>
                <a:lnTo>
                  <a:pt x="1474956" y="1606368"/>
                </a:lnTo>
                <a:lnTo>
                  <a:pt x="1421134" y="1707748"/>
                </a:lnTo>
                <a:lnTo>
                  <a:pt x="1374581" y="1708528"/>
                </a:lnTo>
                <a:lnTo>
                  <a:pt x="1342197" y="1679058"/>
                </a:lnTo>
                <a:lnTo>
                  <a:pt x="1348336" y="1651443"/>
                </a:lnTo>
                <a:lnTo>
                  <a:pt x="1327493" y="1648660"/>
                </a:lnTo>
                <a:lnTo>
                  <a:pt x="1313439" y="1618842"/>
                </a:lnTo>
                <a:lnTo>
                  <a:pt x="1324445" y="1600656"/>
                </a:lnTo>
                <a:lnTo>
                  <a:pt x="1295432" y="1568739"/>
                </a:lnTo>
                <a:lnTo>
                  <a:pt x="1270890" y="1577640"/>
                </a:lnTo>
                <a:lnTo>
                  <a:pt x="1297687" y="1552528"/>
                </a:lnTo>
                <a:lnTo>
                  <a:pt x="1287784" y="1535886"/>
                </a:lnTo>
                <a:lnTo>
                  <a:pt x="1252209" y="1541270"/>
                </a:lnTo>
                <a:lnTo>
                  <a:pt x="1222805" y="1515209"/>
                </a:lnTo>
                <a:lnTo>
                  <a:pt x="1196913" y="1533217"/>
                </a:lnTo>
                <a:lnTo>
                  <a:pt x="1204111" y="1562636"/>
                </a:lnTo>
                <a:lnTo>
                  <a:pt x="1140545" y="1602904"/>
                </a:lnTo>
                <a:lnTo>
                  <a:pt x="1084341" y="1493594"/>
                </a:lnTo>
                <a:lnTo>
                  <a:pt x="1019114" y="1455793"/>
                </a:lnTo>
                <a:lnTo>
                  <a:pt x="985764" y="1476975"/>
                </a:lnTo>
                <a:lnTo>
                  <a:pt x="918701" y="1484289"/>
                </a:lnTo>
                <a:lnTo>
                  <a:pt x="860382" y="1427315"/>
                </a:lnTo>
                <a:lnTo>
                  <a:pt x="820843" y="1450679"/>
                </a:lnTo>
                <a:lnTo>
                  <a:pt x="811611" y="1436668"/>
                </a:lnTo>
                <a:lnTo>
                  <a:pt x="779419" y="1448131"/>
                </a:lnTo>
                <a:lnTo>
                  <a:pt x="763716" y="1423541"/>
                </a:lnTo>
                <a:lnTo>
                  <a:pt x="725446" y="1404481"/>
                </a:lnTo>
                <a:lnTo>
                  <a:pt x="667332" y="1444568"/>
                </a:lnTo>
                <a:lnTo>
                  <a:pt x="591695" y="1466410"/>
                </a:lnTo>
                <a:lnTo>
                  <a:pt x="541652" y="1446105"/>
                </a:lnTo>
                <a:lnTo>
                  <a:pt x="498260" y="1462951"/>
                </a:lnTo>
                <a:lnTo>
                  <a:pt x="448977" y="1461480"/>
                </a:lnTo>
                <a:lnTo>
                  <a:pt x="441970" y="1434277"/>
                </a:lnTo>
                <a:lnTo>
                  <a:pt x="414509" y="1421573"/>
                </a:lnTo>
                <a:lnTo>
                  <a:pt x="255757" y="1473334"/>
                </a:lnTo>
                <a:lnTo>
                  <a:pt x="184881" y="1511909"/>
                </a:lnTo>
                <a:lnTo>
                  <a:pt x="165746" y="1495572"/>
                </a:lnTo>
                <a:lnTo>
                  <a:pt x="157952" y="1417912"/>
                </a:lnTo>
                <a:lnTo>
                  <a:pt x="199941" y="1406586"/>
                </a:lnTo>
                <a:lnTo>
                  <a:pt x="207395" y="1392126"/>
                </a:lnTo>
                <a:lnTo>
                  <a:pt x="174289" y="1343214"/>
                </a:lnTo>
                <a:lnTo>
                  <a:pt x="103716" y="1367892"/>
                </a:lnTo>
                <a:lnTo>
                  <a:pt x="51948" y="1340870"/>
                </a:lnTo>
                <a:lnTo>
                  <a:pt x="110090" y="1318619"/>
                </a:lnTo>
                <a:lnTo>
                  <a:pt x="144171" y="1257777"/>
                </a:lnTo>
                <a:lnTo>
                  <a:pt x="144752" y="1213613"/>
                </a:lnTo>
                <a:lnTo>
                  <a:pt x="140114" y="1176572"/>
                </a:lnTo>
                <a:lnTo>
                  <a:pt x="116634" y="1156937"/>
                </a:lnTo>
                <a:lnTo>
                  <a:pt x="36121" y="1143414"/>
                </a:lnTo>
                <a:lnTo>
                  <a:pt x="53366" y="1085088"/>
                </a:lnTo>
                <a:lnTo>
                  <a:pt x="0" y="1006451"/>
                </a:lnTo>
                <a:lnTo>
                  <a:pt x="28314" y="963894"/>
                </a:lnTo>
                <a:lnTo>
                  <a:pt x="7024" y="926358"/>
                </a:lnTo>
                <a:lnTo>
                  <a:pt x="63892" y="913241"/>
                </a:lnTo>
                <a:lnTo>
                  <a:pt x="66973" y="860544"/>
                </a:lnTo>
                <a:lnTo>
                  <a:pt x="131200" y="848756"/>
                </a:lnTo>
                <a:lnTo>
                  <a:pt x="211520" y="744522"/>
                </a:lnTo>
                <a:lnTo>
                  <a:pt x="250761" y="751950"/>
                </a:lnTo>
                <a:lnTo>
                  <a:pt x="278530" y="728208"/>
                </a:lnTo>
                <a:lnTo>
                  <a:pt x="332918" y="728852"/>
                </a:lnTo>
                <a:lnTo>
                  <a:pt x="347690" y="715835"/>
                </a:lnTo>
                <a:lnTo>
                  <a:pt x="313011" y="636146"/>
                </a:lnTo>
                <a:lnTo>
                  <a:pt x="354465" y="587854"/>
                </a:lnTo>
                <a:lnTo>
                  <a:pt x="326509" y="585137"/>
                </a:lnTo>
                <a:lnTo>
                  <a:pt x="325432" y="564067"/>
                </a:lnTo>
                <a:lnTo>
                  <a:pt x="363195" y="573438"/>
                </a:lnTo>
                <a:lnTo>
                  <a:pt x="372366" y="532009"/>
                </a:lnTo>
                <a:lnTo>
                  <a:pt x="355229" y="516126"/>
                </a:lnTo>
                <a:lnTo>
                  <a:pt x="361307" y="453874"/>
                </a:lnTo>
                <a:lnTo>
                  <a:pt x="423585" y="449812"/>
                </a:lnTo>
                <a:lnTo>
                  <a:pt x="465009" y="375378"/>
                </a:lnTo>
                <a:lnTo>
                  <a:pt x="479612" y="315640"/>
                </a:lnTo>
                <a:lnTo>
                  <a:pt x="545462" y="299457"/>
                </a:lnTo>
                <a:lnTo>
                  <a:pt x="505688" y="257349"/>
                </a:lnTo>
                <a:lnTo>
                  <a:pt x="516164" y="212811"/>
                </a:lnTo>
                <a:lnTo>
                  <a:pt x="481895" y="201763"/>
                </a:lnTo>
                <a:lnTo>
                  <a:pt x="516242" y="173295"/>
                </a:lnTo>
                <a:lnTo>
                  <a:pt x="482082" y="128087"/>
                </a:lnTo>
                <a:lnTo>
                  <a:pt x="513764" y="62497"/>
                </a:lnTo>
                <a:lnTo>
                  <a:pt x="577371" y="0"/>
                </a:lnTo>
                <a:lnTo>
                  <a:pt x="601883" y="12040"/>
                </a:lnTo>
                <a:lnTo>
                  <a:pt x="634211" y="87674"/>
                </a:lnTo>
                <a:lnTo>
                  <a:pt x="660444" y="89499"/>
                </a:lnTo>
                <a:lnTo>
                  <a:pt x="745393" y="46102"/>
                </a:lnTo>
                <a:lnTo>
                  <a:pt x="764927" y="50825"/>
                </a:lnTo>
                <a:lnTo>
                  <a:pt x="789153" y="106433"/>
                </a:lnTo>
                <a:lnTo>
                  <a:pt x="822637" y="107233"/>
                </a:lnTo>
                <a:lnTo>
                  <a:pt x="854526" y="165827"/>
                </a:lnTo>
                <a:lnTo>
                  <a:pt x="904857" y="172783"/>
                </a:lnTo>
                <a:lnTo>
                  <a:pt x="875960" y="230468"/>
                </a:lnTo>
                <a:lnTo>
                  <a:pt x="834844" y="268069"/>
                </a:lnTo>
                <a:lnTo>
                  <a:pt x="879704" y="295581"/>
                </a:lnTo>
                <a:lnTo>
                  <a:pt x="931316" y="276017"/>
                </a:lnTo>
                <a:lnTo>
                  <a:pt x="998718" y="294589"/>
                </a:lnTo>
                <a:lnTo>
                  <a:pt x="1014351" y="275939"/>
                </a:lnTo>
                <a:lnTo>
                  <a:pt x="1049114" y="272947"/>
                </a:lnTo>
                <a:lnTo>
                  <a:pt x="1085764" y="188650"/>
                </a:lnTo>
                <a:lnTo>
                  <a:pt x="1092654" y="226840"/>
                </a:lnTo>
                <a:lnTo>
                  <a:pt x="1115239" y="237394"/>
                </a:lnTo>
                <a:lnTo>
                  <a:pt x="1225144" y="217043"/>
                </a:lnTo>
                <a:lnTo>
                  <a:pt x="1234098" y="301238"/>
                </a:lnTo>
                <a:lnTo>
                  <a:pt x="1219189" y="336758"/>
                </a:lnTo>
                <a:lnTo>
                  <a:pt x="1239967" y="350905"/>
                </a:lnTo>
                <a:lnTo>
                  <a:pt x="1238143" y="381797"/>
                </a:lnTo>
                <a:lnTo>
                  <a:pt x="1216023" y="438524"/>
                </a:lnTo>
                <a:lnTo>
                  <a:pt x="1227510" y="479430"/>
                </a:lnTo>
                <a:lnTo>
                  <a:pt x="1188181" y="525073"/>
                </a:lnTo>
                <a:lnTo>
                  <a:pt x="1193691" y="581731"/>
                </a:lnTo>
                <a:lnTo>
                  <a:pt x="1278646" y="601141"/>
                </a:lnTo>
                <a:lnTo>
                  <a:pt x="1343580" y="562954"/>
                </a:lnTo>
                <a:lnTo>
                  <a:pt x="1372461" y="574515"/>
                </a:lnTo>
                <a:lnTo>
                  <a:pt x="1429046" y="512392"/>
                </a:lnTo>
                <a:lnTo>
                  <a:pt x="1462376" y="510865"/>
                </a:lnTo>
                <a:lnTo>
                  <a:pt x="1498166" y="483129"/>
                </a:lnTo>
                <a:lnTo>
                  <a:pt x="1482495" y="458638"/>
                </a:lnTo>
                <a:lnTo>
                  <a:pt x="1503888" y="425845"/>
                </a:lnTo>
                <a:close/>
              </a:path>
            </a:pathLst>
          </a:custGeom>
          <a:solidFill>
            <a:srgbClr val="007FC0"/>
          </a:solidFill>
          <a:ln w="9525">
            <a:solidFill>
              <a:srgbClr val="6FE3FF"/>
            </a:solidFill>
          </a:ln>
          <a:effectLst>
            <a:glow rad="38100">
              <a:srgbClr val="5FD4FF">
                <a:alpha val="3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Freeform 36"/>
          <p:cNvSpPr/>
          <p:nvPr/>
        </p:nvSpPr>
        <p:spPr>
          <a:xfrm>
            <a:off x="3531681" y="3620270"/>
            <a:ext cx="1037563" cy="937442"/>
          </a:xfrm>
          <a:custGeom>
            <a:avLst/>
            <a:gdLst/>
            <a:ahLst/>
            <a:cxnLst/>
            <a:rect l="l" t="t" r="r" b="b"/>
            <a:pathLst>
              <a:path w="1037563" h="937442">
                <a:moveTo>
                  <a:pt x="916501" y="280433"/>
                </a:moveTo>
                <a:lnTo>
                  <a:pt x="954062" y="285426"/>
                </a:lnTo>
                <a:lnTo>
                  <a:pt x="952296" y="300693"/>
                </a:lnTo>
                <a:lnTo>
                  <a:pt x="975521" y="322026"/>
                </a:lnTo>
                <a:lnTo>
                  <a:pt x="1003315" y="311394"/>
                </a:lnTo>
                <a:lnTo>
                  <a:pt x="1037563" y="321622"/>
                </a:lnTo>
                <a:lnTo>
                  <a:pt x="983405" y="428015"/>
                </a:lnTo>
                <a:lnTo>
                  <a:pt x="967548" y="420343"/>
                </a:lnTo>
                <a:lnTo>
                  <a:pt x="958137" y="437843"/>
                </a:lnTo>
                <a:lnTo>
                  <a:pt x="980171" y="481454"/>
                </a:lnTo>
                <a:lnTo>
                  <a:pt x="922344" y="491264"/>
                </a:lnTo>
                <a:lnTo>
                  <a:pt x="841172" y="431384"/>
                </a:lnTo>
                <a:lnTo>
                  <a:pt x="793503" y="430410"/>
                </a:lnTo>
                <a:lnTo>
                  <a:pt x="761299" y="525426"/>
                </a:lnTo>
                <a:lnTo>
                  <a:pt x="718838" y="507737"/>
                </a:lnTo>
                <a:lnTo>
                  <a:pt x="670266" y="573814"/>
                </a:lnTo>
                <a:lnTo>
                  <a:pt x="672640" y="625212"/>
                </a:lnTo>
                <a:lnTo>
                  <a:pt x="640358" y="736338"/>
                </a:lnTo>
                <a:lnTo>
                  <a:pt x="651295" y="752650"/>
                </a:lnTo>
                <a:lnTo>
                  <a:pt x="591710" y="723829"/>
                </a:lnTo>
                <a:lnTo>
                  <a:pt x="546739" y="742588"/>
                </a:lnTo>
                <a:lnTo>
                  <a:pt x="520834" y="825092"/>
                </a:lnTo>
                <a:lnTo>
                  <a:pt x="497158" y="848290"/>
                </a:lnTo>
                <a:lnTo>
                  <a:pt x="512266" y="872445"/>
                </a:lnTo>
                <a:lnTo>
                  <a:pt x="481575" y="928314"/>
                </a:lnTo>
                <a:lnTo>
                  <a:pt x="465052" y="910375"/>
                </a:lnTo>
                <a:lnTo>
                  <a:pt x="421695" y="937442"/>
                </a:lnTo>
                <a:lnTo>
                  <a:pt x="386955" y="917432"/>
                </a:lnTo>
                <a:lnTo>
                  <a:pt x="392596" y="817157"/>
                </a:lnTo>
                <a:lnTo>
                  <a:pt x="363175" y="799541"/>
                </a:lnTo>
                <a:lnTo>
                  <a:pt x="345877" y="823084"/>
                </a:lnTo>
                <a:lnTo>
                  <a:pt x="289781" y="789868"/>
                </a:lnTo>
                <a:lnTo>
                  <a:pt x="283597" y="726776"/>
                </a:lnTo>
                <a:lnTo>
                  <a:pt x="218872" y="662974"/>
                </a:lnTo>
                <a:lnTo>
                  <a:pt x="235969" y="655085"/>
                </a:lnTo>
                <a:lnTo>
                  <a:pt x="254185" y="680038"/>
                </a:lnTo>
                <a:lnTo>
                  <a:pt x="293967" y="662810"/>
                </a:lnTo>
                <a:lnTo>
                  <a:pt x="307205" y="628350"/>
                </a:lnTo>
                <a:lnTo>
                  <a:pt x="302343" y="560093"/>
                </a:lnTo>
                <a:lnTo>
                  <a:pt x="285742" y="549739"/>
                </a:lnTo>
                <a:lnTo>
                  <a:pt x="237185" y="567032"/>
                </a:lnTo>
                <a:lnTo>
                  <a:pt x="168918" y="530874"/>
                </a:lnTo>
                <a:lnTo>
                  <a:pt x="179053" y="513558"/>
                </a:lnTo>
                <a:lnTo>
                  <a:pt x="74608" y="499608"/>
                </a:lnTo>
                <a:lnTo>
                  <a:pt x="64685" y="441481"/>
                </a:lnTo>
                <a:lnTo>
                  <a:pt x="94588" y="350491"/>
                </a:lnTo>
                <a:lnTo>
                  <a:pt x="88238" y="325134"/>
                </a:lnTo>
                <a:lnTo>
                  <a:pt x="54469" y="296644"/>
                </a:lnTo>
                <a:lnTo>
                  <a:pt x="20334" y="298970"/>
                </a:lnTo>
                <a:lnTo>
                  <a:pt x="0" y="256277"/>
                </a:lnTo>
                <a:lnTo>
                  <a:pt x="122776" y="168396"/>
                </a:lnTo>
                <a:lnTo>
                  <a:pt x="89986" y="139829"/>
                </a:lnTo>
                <a:lnTo>
                  <a:pt x="123250" y="124673"/>
                </a:lnTo>
                <a:lnTo>
                  <a:pt x="177227" y="143806"/>
                </a:lnTo>
                <a:lnTo>
                  <a:pt x="161808" y="124406"/>
                </a:lnTo>
                <a:lnTo>
                  <a:pt x="209335" y="87107"/>
                </a:lnTo>
                <a:lnTo>
                  <a:pt x="212396" y="55664"/>
                </a:lnTo>
                <a:lnTo>
                  <a:pt x="240157" y="37864"/>
                </a:lnTo>
                <a:lnTo>
                  <a:pt x="299841" y="47033"/>
                </a:lnTo>
                <a:lnTo>
                  <a:pt x="355749" y="0"/>
                </a:lnTo>
                <a:lnTo>
                  <a:pt x="414068" y="56974"/>
                </a:lnTo>
                <a:lnTo>
                  <a:pt x="481131" y="49660"/>
                </a:lnTo>
                <a:lnTo>
                  <a:pt x="514481" y="28478"/>
                </a:lnTo>
                <a:lnTo>
                  <a:pt x="579708" y="66279"/>
                </a:lnTo>
                <a:lnTo>
                  <a:pt x="635912" y="175589"/>
                </a:lnTo>
                <a:lnTo>
                  <a:pt x="699478" y="135321"/>
                </a:lnTo>
                <a:lnTo>
                  <a:pt x="692280" y="105902"/>
                </a:lnTo>
                <a:lnTo>
                  <a:pt x="718172" y="87894"/>
                </a:lnTo>
                <a:lnTo>
                  <a:pt x="747576" y="113955"/>
                </a:lnTo>
                <a:lnTo>
                  <a:pt x="783151" y="108571"/>
                </a:lnTo>
                <a:lnTo>
                  <a:pt x="793054" y="125213"/>
                </a:lnTo>
                <a:lnTo>
                  <a:pt x="766257" y="150325"/>
                </a:lnTo>
                <a:lnTo>
                  <a:pt x="790799" y="141424"/>
                </a:lnTo>
                <a:lnTo>
                  <a:pt x="819812" y="173341"/>
                </a:lnTo>
                <a:lnTo>
                  <a:pt x="808806" y="191527"/>
                </a:lnTo>
                <a:lnTo>
                  <a:pt x="822860" y="221345"/>
                </a:lnTo>
                <a:lnTo>
                  <a:pt x="843703" y="224128"/>
                </a:lnTo>
                <a:lnTo>
                  <a:pt x="837564" y="251743"/>
                </a:lnTo>
                <a:lnTo>
                  <a:pt x="869948" y="281213"/>
                </a:lnTo>
                <a:close/>
              </a:path>
            </a:pathLst>
          </a:custGeom>
          <a:solidFill>
            <a:srgbClr val="0091D5"/>
          </a:solidFill>
          <a:ln w="9525">
            <a:solidFill>
              <a:srgbClr val="6FE3FF"/>
            </a:solidFill>
          </a:ln>
          <a:effectLst>
            <a:glow rad="38100">
              <a:srgbClr val="5FD4FF">
                <a:alpha val="3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Freeform 37"/>
          <p:cNvSpPr/>
          <p:nvPr/>
        </p:nvSpPr>
        <p:spPr>
          <a:xfrm>
            <a:off x="1834944" y="1315373"/>
            <a:ext cx="1767525" cy="2415219"/>
          </a:xfrm>
          <a:custGeom>
            <a:avLst/>
            <a:gdLst/>
            <a:ahLst/>
            <a:cxnLst/>
            <a:rect l="l" t="t" r="r" b="b"/>
            <a:pathLst>
              <a:path w="1767525" h="2415219">
                <a:moveTo>
                  <a:pt x="1436442" y="146818"/>
                </a:moveTo>
                <a:lnTo>
                  <a:pt x="1416191" y="245369"/>
                </a:lnTo>
                <a:lnTo>
                  <a:pt x="1449304" y="309637"/>
                </a:lnTo>
                <a:lnTo>
                  <a:pt x="1444356" y="366426"/>
                </a:lnTo>
                <a:lnTo>
                  <a:pt x="1553959" y="402600"/>
                </a:lnTo>
                <a:lnTo>
                  <a:pt x="1599995" y="432314"/>
                </a:lnTo>
                <a:lnTo>
                  <a:pt x="1616723" y="469386"/>
                </a:lnTo>
                <a:lnTo>
                  <a:pt x="1597182" y="589827"/>
                </a:lnTo>
                <a:lnTo>
                  <a:pt x="1603833" y="682288"/>
                </a:lnTo>
                <a:lnTo>
                  <a:pt x="1589519" y="723498"/>
                </a:lnTo>
                <a:lnTo>
                  <a:pt x="1631218" y="751373"/>
                </a:lnTo>
                <a:lnTo>
                  <a:pt x="1651640" y="730996"/>
                </a:lnTo>
                <a:lnTo>
                  <a:pt x="1711906" y="739966"/>
                </a:lnTo>
                <a:lnTo>
                  <a:pt x="1718855" y="793099"/>
                </a:lnTo>
                <a:lnTo>
                  <a:pt x="1756307" y="829777"/>
                </a:lnTo>
                <a:lnTo>
                  <a:pt x="1767525" y="890056"/>
                </a:lnTo>
                <a:lnTo>
                  <a:pt x="1705868" y="940079"/>
                </a:lnTo>
                <a:lnTo>
                  <a:pt x="1674186" y="1005669"/>
                </a:lnTo>
                <a:lnTo>
                  <a:pt x="1708346" y="1050877"/>
                </a:lnTo>
                <a:lnTo>
                  <a:pt x="1673999" y="1079345"/>
                </a:lnTo>
                <a:lnTo>
                  <a:pt x="1708268" y="1090393"/>
                </a:lnTo>
                <a:lnTo>
                  <a:pt x="1697792" y="1134931"/>
                </a:lnTo>
                <a:lnTo>
                  <a:pt x="1737566" y="1177039"/>
                </a:lnTo>
                <a:lnTo>
                  <a:pt x="1671716" y="1193222"/>
                </a:lnTo>
                <a:lnTo>
                  <a:pt x="1657113" y="1252960"/>
                </a:lnTo>
                <a:lnTo>
                  <a:pt x="1615689" y="1327394"/>
                </a:lnTo>
                <a:lnTo>
                  <a:pt x="1553411" y="1331456"/>
                </a:lnTo>
                <a:lnTo>
                  <a:pt x="1547333" y="1393708"/>
                </a:lnTo>
                <a:lnTo>
                  <a:pt x="1564470" y="1409591"/>
                </a:lnTo>
                <a:lnTo>
                  <a:pt x="1555299" y="1451020"/>
                </a:lnTo>
                <a:lnTo>
                  <a:pt x="1517536" y="1441649"/>
                </a:lnTo>
                <a:lnTo>
                  <a:pt x="1518613" y="1462719"/>
                </a:lnTo>
                <a:lnTo>
                  <a:pt x="1546569" y="1465436"/>
                </a:lnTo>
                <a:lnTo>
                  <a:pt x="1505115" y="1513728"/>
                </a:lnTo>
                <a:lnTo>
                  <a:pt x="1539794" y="1593417"/>
                </a:lnTo>
                <a:lnTo>
                  <a:pt x="1525022" y="1606434"/>
                </a:lnTo>
                <a:lnTo>
                  <a:pt x="1470634" y="1605790"/>
                </a:lnTo>
                <a:lnTo>
                  <a:pt x="1442865" y="1629532"/>
                </a:lnTo>
                <a:lnTo>
                  <a:pt x="1403624" y="1622104"/>
                </a:lnTo>
                <a:lnTo>
                  <a:pt x="1323304" y="1726338"/>
                </a:lnTo>
                <a:lnTo>
                  <a:pt x="1259077" y="1738126"/>
                </a:lnTo>
                <a:lnTo>
                  <a:pt x="1255996" y="1790823"/>
                </a:lnTo>
                <a:lnTo>
                  <a:pt x="1199128" y="1803940"/>
                </a:lnTo>
                <a:lnTo>
                  <a:pt x="1220418" y="1841476"/>
                </a:lnTo>
                <a:lnTo>
                  <a:pt x="1192104" y="1884033"/>
                </a:lnTo>
                <a:lnTo>
                  <a:pt x="1208330" y="1918531"/>
                </a:lnTo>
                <a:lnTo>
                  <a:pt x="1143578" y="1930536"/>
                </a:lnTo>
                <a:lnTo>
                  <a:pt x="1103698" y="1962165"/>
                </a:lnTo>
                <a:lnTo>
                  <a:pt x="1075810" y="2002398"/>
                </a:lnTo>
                <a:lnTo>
                  <a:pt x="1069874" y="2060068"/>
                </a:lnTo>
                <a:lnTo>
                  <a:pt x="1033703" y="2096711"/>
                </a:lnTo>
                <a:lnTo>
                  <a:pt x="876732" y="2172595"/>
                </a:lnTo>
                <a:lnTo>
                  <a:pt x="866589" y="2197684"/>
                </a:lnTo>
                <a:lnTo>
                  <a:pt x="892037" y="2247704"/>
                </a:lnTo>
                <a:lnTo>
                  <a:pt x="833850" y="2342209"/>
                </a:lnTo>
                <a:lnTo>
                  <a:pt x="803855" y="2352023"/>
                </a:lnTo>
                <a:lnTo>
                  <a:pt x="750058" y="2305099"/>
                </a:lnTo>
                <a:lnTo>
                  <a:pt x="706901" y="2332828"/>
                </a:lnTo>
                <a:lnTo>
                  <a:pt x="643166" y="2415219"/>
                </a:lnTo>
                <a:lnTo>
                  <a:pt x="565573" y="2360241"/>
                </a:lnTo>
                <a:lnTo>
                  <a:pt x="627639" y="2229477"/>
                </a:lnTo>
                <a:lnTo>
                  <a:pt x="569343" y="2185018"/>
                </a:lnTo>
                <a:lnTo>
                  <a:pt x="575683" y="2106775"/>
                </a:lnTo>
                <a:lnTo>
                  <a:pt x="544198" y="2103901"/>
                </a:lnTo>
                <a:lnTo>
                  <a:pt x="533460" y="2083719"/>
                </a:lnTo>
                <a:lnTo>
                  <a:pt x="556495" y="2011327"/>
                </a:lnTo>
                <a:lnTo>
                  <a:pt x="552693" y="1979721"/>
                </a:lnTo>
                <a:lnTo>
                  <a:pt x="493027" y="1998179"/>
                </a:lnTo>
                <a:lnTo>
                  <a:pt x="397549" y="1911110"/>
                </a:lnTo>
                <a:lnTo>
                  <a:pt x="371329" y="1907906"/>
                </a:lnTo>
                <a:lnTo>
                  <a:pt x="366076" y="1859549"/>
                </a:lnTo>
                <a:lnTo>
                  <a:pt x="329819" y="1842922"/>
                </a:lnTo>
                <a:lnTo>
                  <a:pt x="332247" y="1815357"/>
                </a:lnTo>
                <a:lnTo>
                  <a:pt x="365385" y="1783324"/>
                </a:lnTo>
                <a:lnTo>
                  <a:pt x="376363" y="1692882"/>
                </a:lnTo>
                <a:lnTo>
                  <a:pt x="313702" y="1643013"/>
                </a:lnTo>
                <a:lnTo>
                  <a:pt x="290338" y="1575488"/>
                </a:lnTo>
                <a:lnTo>
                  <a:pt x="309983" y="1559335"/>
                </a:lnTo>
                <a:lnTo>
                  <a:pt x="305537" y="1512646"/>
                </a:lnTo>
                <a:lnTo>
                  <a:pt x="319046" y="1480260"/>
                </a:lnTo>
                <a:lnTo>
                  <a:pt x="347693" y="1462194"/>
                </a:lnTo>
                <a:lnTo>
                  <a:pt x="358572" y="1358836"/>
                </a:lnTo>
                <a:lnTo>
                  <a:pt x="349502" y="1338886"/>
                </a:lnTo>
                <a:lnTo>
                  <a:pt x="292793" y="1305842"/>
                </a:lnTo>
                <a:lnTo>
                  <a:pt x="240361" y="1296304"/>
                </a:lnTo>
                <a:lnTo>
                  <a:pt x="217701" y="1218909"/>
                </a:lnTo>
                <a:lnTo>
                  <a:pt x="235315" y="1183480"/>
                </a:lnTo>
                <a:lnTo>
                  <a:pt x="260955" y="1186704"/>
                </a:lnTo>
                <a:lnTo>
                  <a:pt x="231170" y="1146280"/>
                </a:lnTo>
                <a:lnTo>
                  <a:pt x="230915" y="1112687"/>
                </a:lnTo>
                <a:lnTo>
                  <a:pt x="265239" y="1104286"/>
                </a:lnTo>
                <a:lnTo>
                  <a:pt x="268842" y="1086362"/>
                </a:lnTo>
                <a:lnTo>
                  <a:pt x="225702" y="1060513"/>
                </a:lnTo>
                <a:lnTo>
                  <a:pt x="213841" y="994448"/>
                </a:lnTo>
                <a:lnTo>
                  <a:pt x="239165" y="980312"/>
                </a:lnTo>
                <a:lnTo>
                  <a:pt x="250703" y="950224"/>
                </a:lnTo>
                <a:lnTo>
                  <a:pt x="245127" y="908136"/>
                </a:lnTo>
                <a:lnTo>
                  <a:pt x="298203" y="766382"/>
                </a:lnTo>
                <a:lnTo>
                  <a:pt x="259446" y="713718"/>
                </a:lnTo>
                <a:lnTo>
                  <a:pt x="200900" y="695877"/>
                </a:lnTo>
                <a:lnTo>
                  <a:pt x="185671" y="668669"/>
                </a:lnTo>
                <a:lnTo>
                  <a:pt x="61505" y="599955"/>
                </a:lnTo>
                <a:lnTo>
                  <a:pt x="57234" y="546799"/>
                </a:lnTo>
                <a:lnTo>
                  <a:pt x="0" y="452877"/>
                </a:lnTo>
                <a:lnTo>
                  <a:pt x="42741" y="367330"/>
                </a:lnTo>
                <a:lnTo>
                  <a:pt x="145784" y="351222"/>
                </a:lnTo>
                <a:lnTo>
                  <a:pt x="271713" y="304538"/>
                </a:lnTo>
                <a:lnTo>
                  <a:pt x="373698" y="180143"/>
                </a:lnTo>
                <a:lnTo>
                  <a:pt x="419840" y="156966"/>
                </a:lnTo>
                <a:lnTo>
                  <a:pt x="544094" y="144608"/>
                </a:lnTo>
                <a:lnTo>
                  <a:pt x="640650" y="100181"/>
                </a:lnTo>
                <a:lnTo>
                  <a:pt x="743771" y="76638"/>
                </a:lnTo>
                <a:lnTo>
                  <a:pt x="802155" y="2099"/>
                </a:lnTo>
                <a:lnTo>
                  <a:pt x="831665" y="0"/>
                </a:lnTo>
                <a:lnTo>
                  <a:pt x="990455" y="73116"/>
                </a:lnTo>
                <a:lnTo>
                  <a:pt x="1003658" y="143376"/>
                </a:lnTo>
                <a:lnTo>
                  <a:pt x="943099" y="212193"/>
                </a:lnTo>
                <a:lnTo>
                  <a:pt x="920558" y="290285"/>
                </a:lnTo>
                <a:lnTo>
                  <a:pt x="1039021" y="348475"/>
                </a:lnTo>
                <a:lnTo>
                  <a:pt x="1092054" y="395679"/>
                </a:lnTo>
                <a:lnTo>
                  <a:pt x="1205605" y="372209"/>
                </a:lnTo>
                <a:lnTo>
                  <a:pt x="1282529" y="225394"/>
                </a:lnTo>
                <a:lnTo>
                  <a:pt x="1322451" y="209970"/>
                </a:lnTo>
                <a:lnTo>
                  <a:pt x="1376889" y="156456"/>
                </a:lnTo>
                <a:close/>
              </a:path>
            </a:pathLst>
          </a:custGeom>
          <a:solidFill>
            <a:srgbClr val="00A4E8"/>
          </a:solidFill>
          <a:ln w="9525">
            <a:solidFill>
              <a:srgbClr val="6FE3FF"/>
            </a:solidFill>
          </a:ln>
          <a:effectLst>
            <a:glow rad="38100">
              <a:srgbClr val="5FD4FF">
                <a:alpha val="3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Freeform 38"/>
          <p:cNvSpPr/>
          <p:nvPr/>
        </p:nvSpPr>
        <p:spPr>
          <a:xfrm>
            <a:off x="3706241" y="4050680"/>
            <a:ext cx="1306137" cy="1952842"/>
          </a:xfrm>
          <a:custGeom>
            <a:avLst/>
            <a:gdLst/>
            <a:ahLst/>
            <a:cxnLst/>
            <a:rect l="l" t="t" r="r" b="b"/>
            <a:pathLst>
              <a:path w="1306137" h="1952842">
                <a:moveTo>
                  <a:pt x="747784" y="60854"/>
                </a:moveTo>
                <a:lnTo>
                  <a:pt x="706292" y="160765"/>
                </a:lnTo>
                <a:lnTo>
                  <a:pt x="760776" y="189773"/>
                </a:lnTo>
                <a:lnTo>
                  <a:pt x="809867" y="189637"/>
                </a:lnTo>
                <a:lnTo>
                  <a:pt x="787084" y="243207"/>
                </a:lnTo>
                <a:lnTo>
                  <a:pt x="843399" y="268248"/>
                </a:lnTo>
                <a:lnTo>
                  <a:pt x="847401" y="299663"/>
                </a:lnTo>
                <a:lnTo>
                  <a:pt x="830087" y="331971"/>
                </a:lnTo>
                <a:lnTo>
                  <a:pt x="874713" y="361981"/>
                </a:lnTo>
                <a:lnTo>
                  <a:pt x="887053" y="299812"/>
                </a:lnTo>
                <a:lnTo>
                  <a:pt x="904556" y="287144"/>
                </a:lnTo>
                <a:lnTo>
                  <a:pt x="1005656" y="296285"/>
                </a:lnTo>
                <a:lnTo>
                  <a:pt x="1027243" y="320521"/>
                </a:lnTo>
                <a:lnTo>
                  <a:pt x="1081411" y="322888"/>
                </a:lnTo>
                <a:lnTo>
                  <a:pt x="1079501" y="253148"/>
                </a:lnTo>
                <a:lnTo>
                  <a:pt x="1114380" y="225810"/>
                </a:lnTo>
                <a:lnTo>
                  <a:pt x="1144697" y="243525"/>
                </a:lnTo>
                <a:lnTo>
                  <a:pt x="1177937" y="237762"/>
                </a:lnTo>
                <a:lnTo>
                  <a:pt x="1221987" y="254520"/>
                </a:lnTo>
                <a:lnTo>
                  <a:pt x="1236719" y="274024"/>
                </a:lnTo>
                <a:lnTo>
                  <a:pt x="1242154" y="293176"/>
                </a:lnTo>
                <a:lnTo>
                  <a:pt x="1222976" y="324253"/>
                </a:lnTo>
                <a:lnTo>
                  <a:pt x="1259942" y="346295"/>
                </a:lnTo>
                <a:lnTo>
                  <a:pt x="1243052" y="414521"/>
                </a:lnTo>
                <a:lnTo>
                  <a:pt x="1306137" y="440913"/>
                </a:lnTo>
                <a:lnTo>
                  <a:pt x="1305208" y="475504"/>
                </a:lnTo>
                <a:lnTo>
                  <a:pt x="1263979" y="473599"/>
                </a:lnTo>
                <a:lnTo>
                  <a:pt x="1218018" y="507739"/>
                </a:lnTo>
                <a:lnTo>
                  <a:pt x="1208864" y="530689"/>
                </a:lnTo>
                <a:lnTo>
                  <a:pt x="1188246" y="515795"/>
                </a:lnTo>
                <a:lnTo>
                  <a:pt x="1122739" y="529586"/>
                </a:lnTo>
                <a:lnTo>
                  <a:pt x="1085768" y="551835"/>
                </a:lnTo>
                <a:lnTo>
                  <a:pt x="1079708" y="574696"/>
                </a:lnTo>
                <a:lnTo>
                  <a:pt x="1083228" y="595401"/>
                </a:lnTo>
                <a:lnTo>
                  <a:pt x="1140206" y="610991"/>
                </a:lnTo>
                <a:lnTo>
                  <a:pt x="1166663" y="633969"/>
                </a:lnTo>
                <a:lnTo>
                  <a:pt x="1162841" y="663915"/>
                </a:lnTo>
                <a:lnTo>
                  <a:pt x="1220337" y="712684"/>
                </a:lnTo>
                <a:lnTo>
                  <a:pt x="1257903" y="797461"/>
                </a:lnTo>
                <a:lnTo>
                  <a:pt x="1229150" y="809262"/>
                </a:lnTo>
                <a:lnTo>
                  <a:pt x="1236878" y="837208"/>
                </a:lnTo>
                <a:lnTo>
                  <a:pt x="1220284" y="883360"/>
                </a:lnTo>
                <a:lnTo>
                  <a:pt x="1149390" y="906080"/>
                </a:lnTo>
                <a:lnTo>
                  <a:pt x="1112546" y="879515"/>
                </a:lnTo>
                <a:lnTo>
                  <a:pt x="1139941" y="813478"/>
                </a:lnTo>
                <a:lnTo>
                  <a:pt x="1118218" y="792130"/>
                </a:lnTo>
                <a:lnTo>
                  <a:pt x="1128812" y="756383"/>
                </a:lnTo>
                <a:lnTo>
                  <a:pt x="1146267" y="746324"/>
                </a:lnTo>
                <a:lnTo>
                  <a:pt x="1112019" y="717326"/>
                </a:lnTo>
                <a:lnTo>
                  <a:pt x="1085170" y="749167"/>
                </a:lnTo>
                <a:lnTo>
                  <a:pt x="1025921" y="700083"/>
                </a:lnTo>
                <a:lnTo>
                  <a:pt x="1001049" y="741696"/>
                </a:lnTo>
                <a:lnTo>
                  <a:pt x="966313" y="728781"/>
                </a:lnTo>
                <a:lnTo>
                  <a:pt x="924100" y="764311"/>
                </a:lnTo>
                <a:lnTo>
                  <a:pt x="906241" y="737730"/>
                </a:lnTo>
                <a:lnTo>
                  <a:pt x="833044" y="732997"/>
                </a:lnTo>
                <a:lnTo>
                  <a:pt x="790046" y="825917"/>
                </a:lnTo>
                <a:lnTo>
                  <a:pt x="783627" y="924150"/>
                </a:lnTo>
                <a:lnTo>
                  <a:pt x="753625" y="932070"/>
                </a:lnTo>
                <a:lnTo>
                  <a:pt x="734405" y="915037"/>
                </a:lnTo>
                <a:lnTo>
                  <a:pt x="705770" y="935703"/>
                </a:lnTo>
                <a:lnTo>
                  <a:pt x="687420" y="984086"/>
                </a:lnTo>
                <a:lnTo>
                  <a:pt x="727759" y="1018523"/>
                </a:lnTo>
                <a:lnTo>
                  <a:pt x="645527" y="1089117"/>
                </a:lnTo>
                <a:lnTo>
                  <a:pt x="622355" y="1153564"/>
                </a:lnTo>
                <a:lnTo>
                  <a:pt x="634037" y="1164249"/>
                </a:lnTo>
                <a:lnTo>
                  <a:pt x="649107" y="1151876"/>
                </a:lnTo>
                <a:lnTo>
                  <a:pt x="672208" y="1159642"/>
                </a:lnTo>
                <a:lnTo>
                  <a:pt x="684218" y="1195951"/>
                </a:lnTo>
                <a:lnTo>
                  <a:pt x="653429" y="1225244"/>
                </a:lnTo>
                <a:lnTo>
                  <a:pt x="592762" y="1233051"/>
                </a:lnTo>
                <a:lnTo>
                  <a:pt x="579059" y="1299700"/>
                </a:lnTo>
                <a:lnTo>
                  <a:pt x="557297" y="1315000"/>
                </a:lnTo>
                <a:lnTo>
                  <a:pt x="554078" y="1422057"/>
                </a:lnTo>
                <a:lnTo>
                  <a:pt x="538836" y="1435281"/>
                </a:lnTo>
                <a:lnTo>
                  <a:pt x="535727" y="1470223"/>
                </a:lnTo>
                <a:lnTo>
                  <a:pt x="555142" y="1484180"/>
                </a:lnTo>
                <a:lnTo>
                  <a:pt x="529447" y="1500098"/>
                </a:lnTo>
                <a:lnTo>
                  <a:pt x="520160" y="1481357"/>
                </a:lnTo>
                <a:lnTo>
                  <a:pt x="506122" y="1508768"/>
                </a:lnTo>
                <a:lnTo>
                  <a:pt x="512659" y="1538699"/>
                </a:lnTo>
                <a:lnTo>
                  <a:pt x="550588" y="1575826"/>
                </a:lnTo>
                <a:lnTo>
                  <a:pt x="535813" y="1636572"/>
                </a:lnTo>
                <a:lnTo>
                  <a:pt x="486787" y="1710922"/>
                </a:lnTo>
                <a:lnTo>
                  <a:pt x="502501" y="1718907"/>
                </a:lnTo>
                <a:lnTo>
                  <a:pt x="466958" y="1739354"/>
                </a:lnTo>
                <a:lnTo>
                  <a:pt x="550336" y="1764797"/>
                </a:lnTo>
                <a:lnTo>
                  <a:pt x="559972" y="1781810"/>
                </a:lnTo>
                <a:lnTo>
                  <a:pt x="550364" y="1807687"/>
                </a:lnTo>
                <a:lnTo>
                  <a:pt x="523546" y="1820507"/>
                </a:lnTo>
                <a:lnTo>
                  <a:pt x="509636" y="1908257"/>
                </a:lnTo>
                <a:lnTo>
                  <a:pt x="477583" y="1945679"/>
                </a:lnTo>
                <a:lnTo>
                  <a:pt x="439535" y="1895202"/>
                </a:lnTo>
                <a:lnTo>
                  <a:pt x="422060" y="1897413"/>
                </a:lnTo>
                <a:lnTo>
                  <a:pt x="382236" y="1935352"/>
                </a:lnTo>
                <a:lnTo>
                  <a:pt x="347962" y="1934381"/>
                </a:lnTo>
                <a:lnTo>
                  <a:pt x="331247" y="1952842"/>
                </a:lnTo>
                <a:lnTo>
                  <a:pt x="341455" y="1807384"/>
                </a:lnTo>
                <a:lnTo>
                  <a:pt x="271440" y="1836838"/>
                </a:lnTo>
                <a:lnTo>
                  <a:pt x="193368" y="1832716"/>
                </a:lnTo>
                <a:lnTo>
                  <a:pt x="164408" y="1800738"/>
                </a:lnTo>
                <a:lnTo>
                  <a:pt x="167759" y="1713172"/>
                </a:lnTo>
                <a:lnTo>
                  <a:pt x="143896" y="1678054"/>
                </a:lnTo>
                <a:lnTo>
                  <a:pt x="142104" y="1587001"/>
                </a:lnTo>
                <a:lnTo>
                  <a:pt x="171251" y="1472022"/>
                </a:lnTo>
                <a:lnTo>
                  <a:pt x="195417" y="1459184"/>
                </a:lnTo>
                <a:lnTo>
                  <a:pt x="251308" y="1329233"/>
                </a:lnTo>
                <a:lnTo>
                  <a:pt x="159731" y="1287098"/>
                </a:lnTo>
                <a:lnTo>
                  <a:pt x="120459" y="1330585"/>
                </a:lnTo>
                <a:lnTo>
                  <a:pt x="86975" y="1314289"/>
                </a:lnTo>
                <a:lnTo>
                  <a:pt x="97479" y="1230157"/>
                </a:lnTo>
                <a:lnTo>
                  <a:pt x="118398" y="1217345"/>
                </a:lnTo>
                <a:lnTo>
                  <a:pt x="128730" y="1047688"/>
                </a:lnTo>
                <a:lnTo>
                  <a:pt x="55702" y="883428"/>
                </a:lnTo>
                <a:lnTo>
                  <a:pt x="44234" y="874526"/>
                </a:lnTo>
                <a:lnTo>
                  <a:pt x="0" y="922016"/>
                </a:lnTo>
                <a:lnTo>
                  <a:pt x="4501" y="849412"/>
                </a:lnTo>
                <a:lnTo>
                  <a:pt x="40487" y="795872"/>
                </a:lnTo>
                <a:lnTo>
                  <a:pt x="12741" y="754264"/>
                </a:lnTo>
                <a:lnTo>
                  <a:pt x="110700" y="621840"/>
                </a:lnTo>
                <a:lnTo>
                  <a:pt x="95612" y="587539"/>
                </a:lnTo>
                <a:lnTo>
                  <a:pt x="131949" y="550291"/>
                </a:lnTo>
                <a:lnTo>
                  <a:pt x="153196" y="502085"/>
                </a:lnTo>
                <a:lnTo>
                  <a:pt x="178210" y="433846"/>
                </a:lnTo>
                <a:lnTo>
                  <a:pt x="171317" y="392674"/>
                </a:lnTo>
                <a:lnTo>
                  <a:pt x="188615" y="369131"/>
                </a:lnTo>
                <a:lnTo>
                  <a:pt x="218036" y="386747"/>
                </a:lnTo>
                <a:lnTo>
                  <a:pt x="212395" y="487022"/>
                </a:lnTo>
                <a:lnTo>
                  <a:pt x="247135" y="507032"/>
                </a:lnTo>
                <a:lnTo>
                  <a:pt x="290492" y="479965"/>
                </a:lnTo>
                <a:lnTo>
                  <a:pt x="307015" y="497904"/>
                </a:lnTo>
                <a:lnTo>
                  <a:pt x="337706" y="442035"/>
                </a:lnTo>
                <a:lnTo>
                  <a:pt x="322598" y="417880"/>
                </a:lnTo>
                <a:lnTo>
                  <a:pt x="346274" y="394682"/>
                </a:lnTo>
                <a:lnTo>
                  <a:pt x="372179" y="312178"/>
                </a:lnTo>
                <a:lnTo>
                  <a:pt x="417150" y="293419"/>
                </a:lnTo>
                <a:lnTo>
                  <a:pt x="476735" y="322240"/>
                </a:lnTo>
                <a:lnTo>
                  <a:pt x="465798" y="305928"/>
                </a:lnTo>
                <a:lnTo>
                  <a:pt x="498080" y="194802"/>
                </a:lnTo>
                <a:lnTo>
                  <a:pt x="495706" y="143404"/>
                </a:lnTo>
                <a:lnTo>
                  <a:pt x="544278" y="77327"/>
                </a:lnTo>
                <a:lnTo>
                  <a:pt x="586739" y="95016"/>
                </a:lnTo>
                <a:lnTo>
                  <a:pt x="618943" y="0"/>
                </a:lnTo>
                <a:lnTo>
                  <a:pt x="666612" y="974"/>
                </a:lnTo>
                <a:lnTo>
                  <a:pt x="703146" y="19543"/>
                </a:lnTo>
                <a:lnTo>
                  <a:pt x="714838" y="47767"/>
                </a:lnTo>
                <a:lnTo>
                  <a:pt x="740044" y="49884"/>
                </a:lnTo>
                <a:close/>
              </a:path>
            </a:pathLst>
          </a:custGeom>
          <a:solidFill>
            <a:srgbClr val="007FC0"/>
          </a:solidFill>
          <a:ln w="9525">
            <a:solidFill>
              <a:srgbClr val="6FE3FF"/>
            </a:solidFill>
          </a:ln>
          <a:effectLst>
            <a:glow rad="38100">
              <a:srgbClr val="5FD4FF">
                <a:alpha val="3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Freeform 39"/>
          <p:cNvSpPr/>
          <p:nvPr/>
        </p:nvSpPr>
        <p:spPr>
          <a:xfrm>
            <a:off x="4173199" y="4750763"/>
            <a:ext cx="1282022" cy="1271147"/>
          </a:xfrm>
          <a:custGeom>
            <a:avLst/>
            <a:gdLst/>
            <a:ahLst/>
            <a:cxnLst/>
            <a:rect l="l" t="t" r="r" b="b"/>
            <a:pathLst>
              <a:path w="1282022" h="1271147">
                <a:moveTo>
                  <a:pt x="708117" y="199757"/>
                </a:moveTo>
                <a:lnTo>
                  <a:pt x="726460" y="226169"/>
                </a:lnTo>
                <a:lnTo>
                  <a:pt x="715376" y="278990"/>
                </a:lnTo>
                <a:lnTo>
                  <a:pt x="754184" y="305368"/>
                </a:lnTo>
                <a:lnTo>
                  <a:pt x="840632" y="429385"/>
                </a:lnTo>
                <a:lnTo>
                  <a:pt x="920475" y="416664"/>
                </a:lnTo>
                <a:lnTo>
                  <a:pt x="950456" y="388463"/>
                </a:lnTo>
                <a:lnTo>
                  <a:pt x="965630" y="345422"/>
                </a:lnTo>
                <a:lnTo>
                  <a:pt x="1024448" y="395538"/>
                </a:lnTo>
                <a:lnTo>
                  <a:pt x="1040543" y="393641"/>
                </a:lnTo>
                <a:lnTo>
                  <a:pt x="1054213" y="310687"/>
                </a:lnTo>
                <a:lnTo>
                  <a:pt x="1097754" y="275409"/>
                </a:lnTo>
                <a:lnTo>
                  <a:pt x="1105596" y="317984"/>
                </a:lnTo>
                <a:lnTo>
                  <a:pt x="1179951" y="294936"/>
                </a:lnTo>
                <a:lnTo>
                  <a:pt x="1258151" y="323709"/>
                </a:lnTo>
                <a:lnTo>
                  <a:pt x="1230957" y="373416"/>
                </a:lnTo>
                <a:lnTo>
                  <a:pt x="1246583" y="383316"/>
                </a:lnTo>
                <a:lnTo>
                  <a:pt x="1228268" y="447713"/>
                </a:lnTo>
                <a:lnTo>
                  <a:pt x="1259314" y="475790"/>
                </a:lnTo>
                <a:lnTo>
                  <a:pt x="1269008" y="519901"/>
                </a:lnTo>
                <a:lnTo>
                  <a:pt x="1248397" y="572830"/>
                </a:lnTo>
                <a:lnTo>
                  <a:pt x="1282022" y="612823"/>
                </a:lnTo>
                <a:lnTo>
                  <a:pt x="1250642" y="679473"/>
                </a:lnTo>
                <a:lnTo>
                  <a:pt x="1271029" y="703866"/>
                </a:lnTo>
                <a:lnTo>
                  <a:pt x="1186437" y="855473"/>
                </a:lnTo>
                <a:lnTo>
                  <a:pt x="1184570" y="867609"/>
                </a:lnTo>
                <a:lnTo>
                  <a:pt x="1207056" y="867947"/>
                </a:lnTo>
                <a:lnTo>
                  <a:pt x="1206922" y="889887"/>
                </a:lnTo>
                <a:lnTo>
                  <a:pt x="1152732" y="945824"/>
                </a:lnTo>
                <a:lnTo>
                  <a:pt x="1179224" y="966200"/>
                </a:lnTo>
                <a:lnTo>
                  <a:pt x="1183390" y="990682"/>
                </a:lnTo>
                <a:lnTo>
                  <a:pt x="1048655" y="1105999"/>
                </a:lnTo>
                <a:lnTo>
                  <a:pt x="958662" y="1133685"/>
                </a:lnTo>
                <a:lnTo>
                  <a:pt x="942658" y="1197859"/>
                </a:lnTo>
                <a:lnTo>
                  <a:pt x="902213" y="1226562"/>
                </a:lnTo>
                <a:lnTo>
                  <a:pt x="869193" y="1218518"/>
                </a:lnTo>
                <a:lnTo>
                  <a:pt x="838760" y="1252509"/>
                </a:lnTo>
                <a:lnTo>
                  <a:pt x="778264" y="1271147"/>
                </a:lnTo>
                <a:lnTo>
                  <a:pt x="770558" y="1248440"/>
                </a:lnTo>
                <a:lnTo>
                  <a:pt x="729892" y="1240974"/>
                </a:lnTo>
                <a:lnTo>
                  <a:pt x="729841" y="1230008"/>
                </a:lnTo>
                <a:lnTo>
                  <a:pt x="799412" y="1206236"/>
                </a:lnTo>
                <a:lnTo>
                  <a:pt x="813375" y="1182557"/>
                </a:lnTo>
                <a:lnTo>
                  <a:pt x="776909" y="1159867"/>
                </a:lnTo>
                <a:lnTo>
                  <a:pt x="829548" y="1133723"/>
                </a:lnTo>
                <a:lnTo>
                  <a:pt x="825728" y="1123595"/>
                </a:lnTo>
                <a:lnTo>
                  <a:pt x="746942" y="1116394"/>
                </a:lnTo>
                <a:lnTo>
                  <a:pt x="720793" y="1090941"/>
                </a:lnTo>
                <a:lnTo>
                  <a:pt x="698128" y="1099810"/>
                </a:lnTo>
                <a:lnTo>
                  <a:pt x="658874" y="1084424"/>
                </a:lnTo>
                <a:lnTo>
                  <a:pt x="564246" y="1004662"/>
                </a:lnTo>
                <a:lnTo>
                  <a:pt x="533626" y="1010198"/>
                </a:lnTo>
                <a:lnTo>
                  <a:pt x="506720" y="979449"/>
                </a:lnTo>
                <a:lnTo>
                  <a:pt x="465836" y="970066"/>
                </a:lnTo>
                <a:lnTo>
                  <a:pt x="405242" y="911616"/>
                </a:lnTo>
                <a:lnTo>
                  <a:pt x="364272" y="919188"/>
                </a:lnTo>
                <a:lnTo>
                  <a:pt x="334636" y="883673"/>
                </a:lnTo>
                <a:lnTo>
                  <a:pt x="288398" y="874237"/>
                </a:lnTo>
                <a:lnTo>
                  <a:pt x="295536" y="913715"/>
                </a:lnTo>
                <a:lnTo>
                  <a:pt x="269561" y="931036"/>
                </a:lnTo>
                <a:lnTo>
                  <a:pt x="306963" y="957829"/>
                </a:lnTo>
                <a:lnTo>
                  <a:pt x="301856" y="1003224"/>
                </a:lnTo>
                <a:lnTo>
                  <a:pt x="287278" y="1012698"/>
                </a:lnTo>
                <a:lnTo>
                  <a:pt x="244658" y="995688"/>
                </a:lnTo>
                <a:lnTo>
                  <a:pt x="239347" y="1082116"/>
                </a:lnTo>
                <a:lnTo>
                  <a:pt x="256454" y="1127196"/>
                </a:lnTo>
                <a:lnTo>
                  <a:pt x="242667" y="1153203"/>
                </a:lnTo>
                <a:lnTo>
                  <a:pt x="186824" y="1191529"/>
                </a:lnTo>
                <a:lnTo>
                  <a:pt x="189337" y="1224607"/>
                </a:lnTo>
                <a:lnTo>
                  <a:pt x="213054" y="1245916"/>
                </a:lnTo>
                <a:lnTo>
                  <a:pt x="146551" y="1245172"/>
                </a:lnTo>
                <a:lnTo>
                  <a:pt x="97906" y="1221327"/>
                </a:lnTo>
                <a:lnTo>
                  <a:pt x="92143" y="1195218"/>
                </a:lnTo>
                <a:lnTo>
                  <a:pt x="63060" y="1219048"/>
                </a:lnTo>
                <a:lnTo>
                  <a:pt x="42678" y="1208174"/>
                </a:lnTo>
                <a:lnTo>
                  <a:pt x="56588" y="1120424"/>
                </a:lnTo>
                <a:lnTo>
                  <a:pt x="83406" y="1107604"/>
                </a:lnTo>
                <a:lnTo>
                  <a:pt x="93014" y="1081727"/>
                </a:lnTo>
                <a:lnTo>
                  <a:pt x="83378" y="1064714"/>
                </a:lnTo>
                <a:lnTo>
                  <a:pt x="0" y="1039271"/>
                </a:lnTo>
                <a:lnTo>
                  <a:pt x="35543" y="1018824"/>
                </a:lnTo>
                <a:lnTo>
                  <a:pt x="19829" y="1010839"/>
                </a:lnTo>
                <a:lnTo>
                  <a:pt x="68855" y="936489"/>
                </a:lnTo>
                <a:lnTo>
                  <a:pt x="83630" y="875743"/>
                </a:lnTo>
                <a:lnTo>
                  <a:pt x="45701" y="838616"/>
                </a:lnTo>
                <a:lnTo>
                  <a:pt x="39164" y="808685"/>
                </a:lnTo>
                <a:lnTo>
                  <a:pt x="53202" y="781274"/>
                </a:lnTo>
                <a:lnTo>
                  <a:pt x="62489" y="800015"/>
                </a:lnTo>
                <a:lnTo>
                  <a:pt x="88184" y="784097"/>
                </a:lnTo>
                <a:lnTo>
                  <a:pt x="68769" y="770140"/>
                </a:lnTo>
                <a:lnTo>
                  <a:pt x="71878" y="735198"/>
                </a:lnTo>
                <a:lnTo>
                  <a:pt x="87120" y="721974"/>
                </a:lnTo>
                <a:lnTo>
                  <a:pt x="90339" y="614917"/>
                </a:lnTo>
                <a:lnTo>
                  <a:pt x="112101" y="599617"/>
                </a:lnTo>
                <a:lnTo>
                  <a:pt x="125804" y="532968"/>
                </a:lnTo>
                <a:lnTo>
                  <a:pt x="186471" y="525161"/>
                </a:lnTo>
                <a:lnTo>
                  <a:pt x="217260" y="495868"/>
                </a:lnTo>
                <a:lnTo>
                  <a:pt x="205250" y="459559"/>
                </a:lnTo>
                <a:lnTo>
                  <a:pt x="182149" y="451793"/>
                </a:lnTo>
                <a:lnTo>
                  <a:pt x="167079" y="464166"/>
                </a:lnTo>
                <a:lnTo>
                  <a:pt x="155397" y="453481"/>
                </a:lnTo>
                <a:lnTo>
                  <a:pt x="178569" y="389034"/>
                </a:lnTo>
                <a:lnTo>
                  <a:pt x="260801" y="318440"/>
                </a:lnTo>
                <a:lnTo>
                  <a:pt x="220462" y="284003"/>
                </a:lnTo>
                <a:lnTo>
                  <a:pt x="238812" y="235620"/>
                </a:lnTo>
                <a:lnTo>
                  <a:pt x="267447" y="214954"/>
                </a:lnTo>
                <a:lnTo>
                  <a:pt x="286667" y="231987"/>
                </a:lnTo>
                <a:lnTo>
                  <a:pt x="316669" y="224067"/>
                </a:lnTo>
                <a:lnTo>
                  <a:pt x="323088" y="125834"/>
                </a:lnTo>
                <a:lnTo>
                  <a:pt x="360536" y="40198"/>
                </a:lnTo>
                <a:lnTo>
                  <a:pt x="439283" y="37647"/>
                </a:lnTo>
                <a:lnTo>
                  <a:pt x="457142" y="64228"/>
                </a:lnTo>
                <a:lnTo>
                  <a:pt x="499355" y="28698"/>
                </a:lnTo>
                <a:lnTo>
                  <a:pt x="534091" y="41613"/>
                </a:lnTo>
                <a:lnTo>
                  <a:pt x="558963" y="0"/>
                </a:lnTo>
                <a:lnTo>
                  <a:pt x="618212" y="49084"/>
                </a:lnTo>
                <a:lnTo>
                  <a:pt x="645061" y="17243"/>
                </a:lnTo>
                <a:lnTo>
                  <a:pt x="679309" y="46241"/>
                </a:lnTo>
                <a:lnTo>
                  <a:pt x="661854" y="56300"/>
                </a:lnTo>
                <a:lnTo>
                  <a:pt x="651260" y="92047"/>
                </a:lnTo>
                <a:lnTo>
                  <a:pt x="672983" y="113395"/>
                </a:lnTo>
                <a:lnTo>
                  <a:pt x="645588" y="179432"/>
                </a:lnTo>
                <a:lnTo>
                  <a:pt x="682432" y="205997"/>
                </a:lnTo>
                <a:lnTo>
                  <a:pt x="697404" y="193079"/>
                </a:lnTo>
                <a:close/>
              </a:path>
            </a:pathLst>
          </a:custGeom>
          <a:solidFill>
            <a:srgbClr val="0091D5"/>
          </a:solidFill>
          <a:ln w="9525">
            <a:solidFill>
              <a:srgbClr val="6FE3FF"/>
            </a:solidFill>
          </a:ln>
          <a:effectLst>
            <a:glow rad="38100">
              <a:srgbClr val="5FD4FF">
                <a:alpha val="3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Freeform 40"/>
          <p:cNvSpPr/>
          <p:nvPr/>
        </p:nvSpPr>
        <p:spPr>
          <a:xfrm>
            <a:off x="2124109" y="3233904"/>
            <a:ext cx="1110334" cy="1199999"/>
          </a:xfrm>
          <a:custGeom>
            <a:avLst/>
            <a:gdLst/>
            <a:ahLst/>
            <a:cxnLst/>
            <a:rect l="l" t="t" r="r" b="b"/>
            <a:pathLst>
              <a:path w="1110334" h="1199999">
                <a:moveTo>
                  <a:pt x="1057705" y="405660"/>
                </a:moveTo>
                <a:lnTo>
                  <a:pt x="1047317" y="424715"/>
                </a:lnTo>
                <a:lnTo>
                  <a:pt x="1009890" y="439775"/>
                </a:lnTo>
                <a:lnTo>
                  <a:pt x="1000365" y="476655"/>
                </a:lnTo>
                <a:lnTo>
                  <a:pt x="959080" y="446022"/>
                </a:lnTo>
                <a:lnTo>
                  <a:pt x="942519" y="452514"/>
                </a:lnTo>
                <a:lnTo>
                  <a:pt x="948092" y="474538"/>
                </a:lnTo>
                <a:lnTo>
                  <a:pt x="868411" y="465450"/>
                </a:lnTo>
                <a:lnTo>
                  <a:pt x="839062" y="476809"/>
                </a:lnTo>
                <a:lnTo>
                  <a:pt x="841376" y="514655"/>
                </a:lnTo>
                <a:lnTo>
                  <a:pt x="803469" y="572453"/>
                </a:lnTo>
                <a:lnTo>
                  <a:pt x="781511" y="566411"/>
                </a:lnTo>
                <a:lnTo>
                  <a:pt x="783444" y="535952"/>
                </a:lnTo>
                <a:lnTo>
                  <a:pt x="733361" y="509202"/>
                </a:lnTo>
                <a:lnTo>
                  <a:pt x="677969" y="526157"/>
                </a:lnTo>
                <a:lnTo>
                  <a:pt x="691414" y="582652"/>
                </a:lnTo>
                <a:lnTo>
                  <a:pt x="772458" y="598668"/>
                </a:lnTo>
                <a:lnTo>
                  <a:pt x="787708" y="614352"/>
                </a:lnTo>
                <a:lnTo>
                  <a:pt x="753903" y="644518"/>
                </a:lnTo>
                <a:lnTo>
                  <a:pt x="776162" y="681450"/>
                </a:lnTo>
                <a:lnTo>
                  <a:pt x="824138" y="640569"/>
                </a:lnTo>
                <a:lnTo>
                  <a:pt x="837263" y="609540"/>
                </a:lnTo>
                <a:lnTo>
                  <a:pt x="879147" y="594833"/>
                </a:lnTo>
                <a:lnTo>
                  <a:pt x="884717" y="573841"/>
                </a:lnTo>
                <a:lnTo>
                  <a:pt x="955444" y="550205"/>
                </a:lnTo>
                <a:lnTo>
                  <a:pt x="971779" y="574018"/>
                </a:lnTo>
                <a:lnTo>
                  <a:pt x="953734" y="603144"/>
                </a:lnTo>
                <a:lnTo>
                  <a:pt x="928382" y="611309"/>
                </a:lnTo>
                <a:lnTo>
                  <a:pt x="925226" y="653189"/>
                </a:lnTo>
                <a:lnTo>
                  <a:pt x="895007" y="646296"/>
                </a:lnTo>
                <a:lnTo>
                  <a:pt x="918454" y="657774"/>
                </a:lnTo>
                <a:lnTo>
                  <a:pt x="904107" y="725708"/>
                </a:lnTo>
                <a:lnTo>
                  <a:pt x="941388" y="755520"/>
                </a:lnTo>
                <a:lnTo>
                  <a:pt x="871489" y="805586"/>
                </a:lnTo>
                <a:lnTo>
                  <a:pt x="820798" y="792733"/>
                </a:lnTo>
                <a:lnTo>
                  <a:pt x="811891" y="770972"/>
                </a:lnTo>
                <a:lnTo>
                  <a:pt x="780782" y="826815"/>
                </a:lnTo>
                <a:lnTo>
                  <a:pt x="742769" y="827481"/>
                </a:lnTo>
                <a:lnTo>
                  <a:pt x="721860" y="910455"/>
                </a:lnTo>
                <a:lnTo>
                  <a:pt x="736300" y="968271"/>
                </a:lnTo>
                <a:lnTo>
                  <a:pt x="723596" y="992869"/>
                </a:lnTo>
                <a:lnTo>
                  <a:pt x="640728" y="1030001"/>
                </a:lnTo>
                <a:lnTo>
                  <a:pt x="557098" y="1048735"/>
                </a:lnTo>
                <a:lnTo>
                  <a:pt x="532518" y="1037485"/>
                </a:lnTo>
                <a:lnTo>
                  <a:pt x="549600" y="1062695"/>
                </a:lnTo>
                <a:lnTo>
                  <a:pt x="533767" y="1080965"/>
                </a:lnTo>
                <a:lnTo>
                  <a:pt x="561597" y="1094690"/>
                </a:lnTo>
                <a:lnTo>
                  <a:pt x="560941" y="1110099"/>
                </a:lnTo>
                <a:lnTo>
                  <a:pt x="507361" y="1139377"/>
                </a:lnTo>
                <a:lnTo>
                  <a:pt x="502552" y="1171384"/>
                </a:lnTo>
                <a:lnTo>
                  <a:pt x="472298" y="1159279"/>
                </a:lnTo>
                <a:lnTo>
                  <a:pt x="422257" y="1199999"/>
                </a:lnTo>
                <a:lnTo>
                  <a:pt x="423809" y="1165564"/>
                </a:lnTo>
                <a:lnTo>
                  <a:pt x="388506" y="1170294"/>
                </a:lnTo>
                <a:lnTo>
                  <a:pt x="399868" y="1122045"/>
                </a:lnTo>
                <a:lnTo>
                  <a:pt x="382312" y="1119469"/>
                </a:lnTo>
                <a:lnTo>
                  <a:pt x="361812" y="1140636"/>
                </a:lnTo>
                <a:lnTo>
                  <a:pt x="320406" y="1134093"/>
                </a:lnTo>
                <a:lnTo>
                  <a:pt x="322566" y="1092119"/>
                </a:lnTo>
                <a:lnTo>
                  <a:pt x="297484" y="1043066"/>
                </a:lnTo>
                <a:lnTo>
                  <a:pt x="259950" y="1066538"/>
                </a:lnTo>
                <a:lnTo>
                  <a:pt x="145804" y="1003514"/>
                </a:lnTo>
                <a:lnTo>
                  <a:pt x="130585" y="974632"/>
                </a:lnTo>
                <a:lnTo>
                  <a:pt x="166382" y="906653"/>
                </a:lnTo>
                <a:lnTo>
                  <a:pt x="133259" y="863256"/>
                </a:lnTo>
                <a:lnTo>
                  <a:pt x="146344" y="820856"/>
                </a:lnTo>
                <a:lnTo>
                  <a:pt x="59946" y="843982"/>
                </a:lnTo>
                <a:lnTo>
                  <a:pt x="65683" y="773825"/>
                </a:lnTo>
                <a:lnTo>
                  <a:pt x="29896" y="740543"/>
                </a:lnTo>
                <a:lnTo>
                  <a:pt x="40639" y="680575"/>
                </a:lnTo>
                <a:lnTo>
                  <a:pt x="0" y="640577"/>
                </a:lnTo>
                <a:lnTo>
                  <a:pt x="32972" y="618283"/>
                </a:lnTo>
                <a:lnTo>
                  <a:pt x="35331" y="562967"/>
                </a:lnTo>
                <a:lnTo>
                  <a:pt x="54266" y="543478"/>
                </a:lnTo>
                <a:lnTo>
                  <a:pt x="105475" y="573246"/>
                </a:lnTo>
                <a:lnTo>
                  <a:pt x="100610" y="594985"/>
                </a:lnTo>
                <a:lnTo>
                  <a:pt x="118703" y="600344"/>
                </a:lnTo>
                <a:lnTo>
                  <a:pt x="216473" y="571656"/>
                </a:lnTo>
                <a:lnTo>
                  <a:pt x="211984" y="517801"/>
                </a:lnTo>
                <a:lnTo>
                  <a:pt x="262521" y="482216"/>
                </a:lnTo>
                <a:lnTo>
                  <a:pt x="276408" y="441710"/>
                </a:lnTo>
                <a:lnTo>
                  <a:pt x="354001" y="496688"/>
                </a:lnTo>
                <a:lnTo>
                  <a:pt x="417736" y="414297"/>
                </a:lnTo>
                <a:lnTo>
                  <a:pt x="460893" y="386568"/>
                </a:lnTo>
                <a:lnTo>
                  <a:pt x="514690" y="433492"/>
                </a:lnTo>
                <a:lnTo>
                  <a:pt x="544685" y="423678"/>
                </a:lnTo>
                <a:lnTo>
                  <a:pt x="602872" y="329173"/>
                </a:lnTo>
                <a:lnTo>
                  <a:pt x="577424" y="279153"/>
                </a:lnTo>
                <a:lnTo>
                  <a:pt x="587567" y="254064"/>
                </a:lnTo>
                <a:lnTo>
                  <a:pt x="744538" y="178180"/>
                </a:lnTo>
                <a:lnTo>
                  <a:pt x="780709" y="141537"/>
                </a:lnTo>
                <a:lnTo>
                  <a:pt x="786645" y="83867"/>
                </a:lnTo>
                <a:lnTo>
                  <a:pt x="854413" y="12005"/>
                </a:lnTo>
                <a:lnTo>
                  <a:pt x="919165" y="0"/>
                </a:lnTo>
                <a:lnTo>
                  <a:pt x="956305" y="44139"/>
                </a:lnTo>
                <a:lnTo>
                  <a:pt x="939060" y="102465"/>
                </a:lnTo>
                <a:lnTo>
                  <a:pt x="1019573" y="115988"/>
                </a:lnTo>
                <a:lnTo>
                  <a:pt x="1043053" y="135623"/>
                </a:lnTo>
                <a:lnTo>
                  <a:pt x="1047110" y="216828"/>
                </a:lnTo>
                <a:lnTo>
                  <a:pt x="1013029" y="277670"/>
                </a:lnTo>
                <a:lnTo>
                  <a:pt x="954887" y="299921"/>
                </a:lnTo>
                <a:lnTo>
                  <a:pt x="1006655" y="326943"/>
                </a:lnTo>
                <a:lnTo>
                  <a:pt x="1077228" y="302265"/>
                </a:lnTo>
                <a:lnTo>
                  <a:pt x="1110334" y="351177"/>
                </a:lnTo>
                <a:lnTo>
                  <a:pt x="1102880" y="365637"/>
                </a:lnTo>
                <a:lnTo>
                  <a:pt x="1060891" y="376963"/>
                </a:lnTo>
                <a:close/>
              </a:path>
            </a:pathLst>
          </a:custGeom>
          <a:solidFill>
            <a:srgbClr val="00A4E8"/>
          </a:solidFill>
          <a:ln w="9525">
            <a:solidFill>
              <a:srgbClr val="6FE3FF"/>
            </a:solidFill>
          </a:ln>
          <a:effectLst>
            <a:glow rad="38100">
              <a:srgbClr val="5FD4FF">
                <a:alpha val="3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Freeform 41"/>
          <p:cNvSpPr/>
          <p:nvPr/>
        </p:nvSpPr>
        <p:spPr>
          <a:xfrm>
            <a:off x="2660218" y="3927238"/>
            <a:ext cx="176724" cy="195259"/>
          </a:xfrm>
          <a:custGeom>
            <a:avLst/>
            <a:gdLst/>
            <a:ahLst/>
            <a:cxnLst/>
            <a:rect l="l" t="t" r="r" b="b"/>
            <a:pathLst>
              <a:path w="176724" h="195259">
                <a:moveTo>
                  <a:pt x="101110" y="18229"/>
                </a:moveTo>
                <a:lnTo>
                  <a:pt x="81652" y="0"/>
                </a:lnTo>
                <a:lnTo>
                  <a:pt x="68138" y="6643"/>
                </a:lnTo>
                <a:lnTo>
                  <a:pt x="59464" y="40281"/>
                </a:lnTo>
                <a:lnTo>
                  <a:pt x="18010" y="38591"/>
                </a:lnTo>
                <a:lnTo>
                  <a:pt x="0" y="55503"/>
                </a:lnTo>
                <a:lnTo>
                  <a:pt x="17596" y="75698"/>
                </a:lnTo>
                <a:lnTo>
                  <a:pt x="17788" y="127365"/>
                </a:lnTo>
                <a:lnTo>
                  <a:pt x="67389" y="195259"/>
                </a:lnTo>
                <a:lnTo>
                  <a:pt x="100789" y="159792"/>
                </a:lnTo>
                <a:lnTo>
                  <a:pt x="176724" y="122377"/>
                </a:lnTo>
                <a:lnTo>
                  <a:pt x="164121" y="90503"/>
                </a:lnTo>
                <a:lnTo>
                  <a:pt x="142296" y="89567"/>
                </a:lnTo>
                <a:lnTo>
                  <a:pt x="130077" y="64457"/>
                </a:lnTo>
                <a:lnTo>
                  <a:pt x="110001" y="55316"/>
                </a:lnTo>
                <a:close/>
              </a:path>
            </a:pathLst>
          </a:custGeom>
          <a:solidFill>
            <a:srgbClr val="0A1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Freeform 42"/>
          <p:cNvSpPr/>
          <p:nvPr/>
        </p:nvSpPr>
        <p:spPr>
          <a:xfrm>
            <a:off x="3001976" y="3597436"/>
            <a:ext cx="845915" cy="1092445"/>
          </a:xfrm>
          <a:custGeom>
            <a:avLst/>
            <a:gdLst/>
            <a:ahLst/>
            <a:cxnLst/>
            <a:rect l="l" t="t" r="r" b="b"/>
            <a:pathLst>
              <a:path w="845915" h="1092445">
                <a:moveTo>
                  <a:pt x="845915" y="46198"/>
                </a:moveTo>
                <a:lnTo>
                  <a:pt x="829546" y="69867"/>
                </a:lnTo>
                <a:lnTo>
                  <a:pt x="769862" y="60698"/>
                </a:lnTo>
                <a:lnTo>
                  <a:pt x="742101" y="78498"/>
                </a:lnTo>
                <a:lnTo>
                  <a:pt x="739040" y="109941"/>
                </a:lnTo>
                <a:lnTo>
                  <a:pt x="691513" y="147240"/>
                </a:lnTo>
                <a:lnTo>
                  <a:pt x="706932" y="166640"/>
                </a:lnTo>
                <a:lnTo>
                  <a:pt x="652955" y="147507"/>
                </a:lnTo>
                <a:lnTo>
                  <a:pt x="619691" y="162663"/>
                </a:lnTo>
                <a:lnTo>
                  <a:pt x="652481" y="191230"/>
                </a:lnTo>
                <a:lnTo>
                  <a:pt x="529705" y="279111"/>
                </a:lnTo>
                <a:lnTo>
                  <a:pt x="550039" y="321804"/>
                </a:lnTo>
                <a:lnTo>
                  <a:pt x="584174" y="319478"/>
                </a:lnTo>
                <a:lnTo>
                  <a:pt x="617943" y="347968"/>
                </a:lnTo>
                <a:lnTo>
                  <a:pt x="624293" y="373325"/>
                </a:lnTo>
                <a:lnTo>
                  <a:pt x="594390" y="464315"/>
                </a:lnTo>
                <a:lnTo>
                  <a:pt x="604313" y="522442"/>
                </a:lnTo>
                <a:lnTo>
                  <a:pt x="585642" y="533253"/>
                </a:lnTo>
                <a:lnTo>
                  <a:pt x="574770" y="579441"/>
                </a:lnTo>
                <a:lnTo>
                  <a:pt x="533831" y="644380"/>
                </a:lnTo>
                <a:lnTo>
                  <a:pt x="501069" y="661718"/>
                </a:lnTo>
                <a:lnTo>
                  <a:pt x="505673" y="695611"/>
                </a:lnTo>
                <a:lnTo>
                  <a:pt x="478636" y="733245"/>
                </a:lnTo>
                <a:lnTo>
                  <a:pt x="520504" y="730724"/>
                </a:lnTo>
                <a:lnTo>
                  <a:pt x="498995" y="763756"/>
                </a:lnTo>
                <a:lnTo>
                  <a:pt x="507747" y="823513"/>
                </a:lnTo>
                <a:lnTo>
                  <a:pt x="475951" y="833005"/>
                </a:lnTo>
                <a:lnTo>
                  <a:pt x="419722" y="935518"/>
                </a:lnTo>
                <a:lnTo>
                  <a:pt x="387992" y="944232"/>
                </a:lnTo>
                <a:lnTo>
                  <a:pt x="378909" y="933986"/>
                </a:lnTo>
                <a:lnTo>
                  <a:pt x="353191" y="959782"/>
                </a:lnTo>
                <a:lnTo>
                  <a:pt x="308722" y="1049720"/>
                </a:lnTo>
                <a:lnTo>
                  <a:pt x="318658" y="1092445"/>
                </a:lnTo>
                <a:lnTo>
                  <a:pt x="276853" y="1072387"/>
                </a:lnTo>
                <a:lnTo>
                  <a:pt x="165264" y="1073290"/>
                </a:lnTo>
                <a:lnTo>
                  <a:pt x="109464" y="1051940"/>
                </a:lnTo>
                <a:lnTo>
                  <a:pt x="86875" y="1051882"/>
                </a:lnTo>
                <a:lnTo>
                  <a:pt x="91401" y="1084165"/>
                </a:lnTo>
                <a:lnTo>
                  <a:pt x="48108" y="1078162"/>
                </a:lnTo>
                <a:lnTo>
                  <a:pt x="40319" y="981009"/>
                </a:lnTo>
                <a:lnTo>
                  <a:pt x="96566" y="926144"/>
                </a:lnTo>
                <a:lnTo>
                  <a:pt x="127093" y="865116"/>
                </a:lnTo>
                <a:lnTo>
                  <a:pt x="83592" y="829611"/>
                </a:lnTo>
                <a:lnTo>
                  <a:pt x="69847" y="862184"/>
                </a:lnTo>
                <a:lnTo>
                  <a:pt x="56999" y="861127"/>
                </a:lnTo>
                <a:lnTo>
                  <a:pt x="24898" y="808375"/>
                </a:lnTo>
                <a:lnTo>
                  <a:pt x="53457" y="686030"/>
                </a:lnTo>
                <a:lnTo>
                  <a:pt x="96089" y="645661"/>
                </a:lnTo>
                <a:lnTo>
                  <a:pt x="94724" y="602358"/>
                </a:lnTo>
                <a:lnTo>
                  <a:pt x="41280" y="592649"/>
                </a:lnTo>
                <a:lnTo>
                  <a:pt x="43031" y="576393"/>
                </a:lnTo>
                <a:lnTo>
                  <a:pt x="72539" y="566565"/>
                </a:lnTo>
                <a:lnTo>
                  <a:pt x="57759" y="525043"/>
                </a:lnTo>
                <a:lnTo>
                  <a:pt x="91129" y="459773"/>
                </a:lnTo>
                <a:lnTo>
                  <a:pt x="74161" y="426845"/>
                </a:lnTo>
                <a:lnTo>
                  <a:pt x="40246" y="417174"/>
                </a:lnTo>
                <a:lnTo>
                  <a:pt x="63521" y="391988"/>
                </a:lnTo>
                <a:lnTo>
                  <a:pt x="26240" y="362176"/>
                </a:lnTo>
                <a:lnTo>
                  <a:pt x="40587" y="294242"/>
                </a:lnTo>
                <a:lnTo>
                  <a:pt x="17140" y="282764"/>
                </a:lnTo>
                <a:lnTo>
                  <a:pt x="47359" y="289657"/>
                </a:lnTo>
                <a:lnTo>
                  <a:pt x="50515" y="247777"/>
                </a:lnTo>
                <a:lnTo>
                  <a:pt x="75867" y="239612"/>
                </a:lnTo>
                <a:lnTo>
                  <a:pt x="93912" y="210486"/>
                </a:lnTo>
                <a:lnTo>
                  <a:pt x="77577" y="186673"/>
                </a:lnTo>
                <a:lnTo>
                  <a:pt x="6850" y="210309"/>
                </a:lnTo>
                <a:lnTo>
                  <a:pt x="1280" y="231301"/>
                </a:lnTo>
                <a:lnTo>
                  <a:pt x="0" y="199039"/>
                </a:lnTo>
                <a:lnTo>
                  <a:pt x="17087" y="181031"/>
                </a:lnTo>
                <a:lnTo>
                  <a:pt x="16915" y="111838"/>
                </a:lnTo>
                <a:lnTo>
                  <a:pt x="70225" y="111006"/>
                </a:lnTo>
                <a:lnTo>
                  <a:pt x="64652" y="88982"/>
                </a:lnTo>
                <a:lnTo>
                  <a:pt x="81213" y="82490"/>
                </a:lnTo>
                <a:lnTo>
                  <a:pt x="122498" y="113123"/>
                </a:lnTo>
                <a:lnTo>
                  <a:pt x="132023" y="76243"/>
                </a:lnTo>
                <a:lnTo>
                  <a:pt x="169450" y="61183"/>
                </a:lnTo>
                <a:lnTo>
                  <a:pt x="179838" y="42128"/>
                </a:lnTo>
                <a:lnTo>
                  <a:pt x="191139" y="48206"/>
                </a:lnTo>
                <a:lnTo>
                  <a:pt x="190818" y="91091"/>
                </a:lnTo>
                <a:lnTo>
                  <a:pt x="209953" y="107428"/>
                </a:lnTo>
                <a:lnTo>
                  <a:pt x="280829" y="68853"/>
                </a:lnTo>
                <a:lnTo>
                  <a:pt x="439581" y="17092"/>
                </a:lnTo>
                <a:lnTo>
                  <a:pt x="467042" y="29796"/>
                </a:lnTo>
                <a:lnTo>
                  <a:pt x="474049" y="56999"/>
                </a:lnTo>
                <a:lnTo>
                  <a:pt x="523332" y="58470"/>
                </a:lnTo>
                <a:lnTo>
                  <a:pt x="566724" y="41624"/>
                </a:lnTo>
                <a:lnTo>
                  <a:pt x="616767" y="61929"/>
                </a:lnTo>
                <a:lnTo>
                  <a:pt x="692404" y="40087"/>
                </a:lnTo>
                <a:lnTo>
                  <a:pt x="750518" y="0"/>
                </a:lnTo>
                <a:lnTo>
                  <a:pt x="788788" y="19060"/>
                </a:lnTo>
                <a:lnTo>
                  <a:pt x="804491" y="43650"/>
                </a:lnTo>
                <a:lnTo>
                  <a:pt x="836683" y="32187"/>
                </a:lnTo>
                <a:close/>
              </a:path>
            </a:pathLst>
          </a:custGeom>
          <a:solidFill>
            <a:srgbClr val="007FC0"/>
          </a:solidFill>
          <a:ln w="9525">
            <a:solidFill>
              <a:srgbClr val="6FE3FF"/>
            </a:solidFill>
          </a:ln>
          <a:effectLst>
            <a:glow rad="38100">
              <a:srgbClr val="5FD4FF">
                <a:alpha val="3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Freeform 43"/>
          <p:cNvSpPr/>
          <p:nvPr/>
        </p:nvSpPr>
        <p:spPr>
          <a:xfrm>
            <a:off x="2656627" y="4004876"/>
            <a:ext cx="472442" cy="675897"/>
          </a:xfrm>
          <a:custGeom>
            <a:avLst/>
            <a:gdLst/>
            <a:ahLst/>
            <a:cxnLst/>
            <a:rect l="l" t="t" r="r" b="b"/>
            <a:pathLst>
              <a:path w="472442" h="675897">
                <a:moveTo>
                  <a:pt x="288280" y="21761"/>
                </a:moveTo>
                <a:lnTo>
                  <a:pt x="338971" y="34614"/>
                </a:lnTo>
                <a:lnTo>
                  <a:pt x="385595" y="9734"/>
                </a:lnTo>
                <a:lnTo>
                  <a:pt x="419510" y="19405"/>
                </a:lnTo>
                <a:lnTo>
                  <a:pt x="436478" y="52333"/>
                </a:lnTo>
                <a:lnTo>
                  <a:pt x="403108" y="117603"/>
                </a:lnTo>
                <a:lnTo>
                  <a:pt x="417888" y="159125"/>
                </a:lnTo>
                <a:lnTo>
                  <a:pt x="388380" y="168953"/>
                </a:lnTo>
                <a:lnTo>
                  <a:pt x="386629" y="185209"/>
                </a:lnTo>
                <a:lnTo>
                  <a:pt x="440073" y="194918"/>
                </a:lnTo>
                <a:lnTo>
                  <a:pt x="441438" y="238221"/>
                </a:lnTo>
                <a:lnTo>
                  <a:pt x="398806" y="278590"/>
                </a:lnTo>
                <a:lnTo>
                  <a:pt x="398397" y="315508"/>
                </a:lnTo>
                <a:lnTo>
                  <a:pt x="370247" y="400935"/>
                </a:lnTo>
                <a:lnTo>
                  <a:pt x="402348" y="453687"/>
                </a:lnTo>
                <a:lnTo>
                  <a:pt x="415196" y="454744"/>
                </a:lnTo>
                <a:lnTo>
                  <a:pt x="428941" y="422171"/>
                </a:lnTo>
                <a:lnTo>
                  <a:pt x="472442" y="457676"/>
                </a:lnTo>
                <a:lnTo>
                  <a:pt x="461774" y="461544"/>
                </a:lnTo>
                <a:lnTo>
                  <a:pt x="441915" y="518704"/>
                </a:lnTo>
                <a:lnTo>
                  <a:pt x="420161" y="529062"/>
                </a:lnTo>
                <a:lnTo>
                  <a:pt x="385668" y="573569"/>
                </a:lnTo>
                <a:lnTo>
                  <a:pt x="381402" y="609358"/>
                </a:lnTo>
                <a:lnTo>
                  <a:pt x="393457" y="670722"/>
                </a:lnTo>
                <a:lnTo>
                  <a:pt x="332711" y="675897"/>
                </a:lnTo>
                <a:lnTo>
                  <a:pt x="322944" y="643372"/>
                </a:lnTo>
                <a:lnTo>
                  <a:pt x="216188" y="635303"/>
                </a:lnTo>
                <a:lnTo>
                  <a:pt x="203176" y="648673"/>
                </a:lnTo>
                <a:lnTo>
                  <a:pt x="143334" y="639201"/>
                </a:lnTo>
                <a:lnTo>
                  <a:pt x="126508" y="544119"/>
                </a:lnTo>
                <a:lnTo>
                  <a:pt x="144901" y="525151"/>
                </a:lnTo>
                <a:lnTo>
                  <a:pt x="124002" y="503472"/>
                </a:lnTo>
                <a:lnTo>
                  <a:pt x="99801" y="504540"/>
                </a:lnTo>
                <a:lnTo>
                  <a:pt x="95310" y="450278"/>
                </a:lnTo>
                <a:lnTo>
                  <a:pt x="80739" y="419429"/>
                </a:lnTo>
                <a:lnTo>
                  <a:pt x="6121" y="352184"/>
                </a:lnTo>
                <a:lnTo>
                  <a:pt x="28423" y="339127"/>
                </a:lnTo>
                <a:lnTo>
                  <a:pt x="29079" y="323718"/>
                </a:lnTo>
                <a:lnTo>
                  <a:pt x="1249" y="309993"/>
                </a:lnTo>
                <a:lnTo>
                  <a:pt x="17082" y="291723"/>
                </a:lnTo>
                <a:lnTo>
                  <a:pt x="0" y="266513"/>
                </a:lnTo>
                <a:lnTo>
                  <a:pt x="24580" y="277763"/>
                </a:lnTo>
                <a:lnTo>
                  <a:pt x="108210" y="259029"/>
                </a:lnTo>
                <a:lnTo>
                  <a:pt x="137894" y="237641"/>
                </a:lnTo>
                <a:lnTo>
                  <a:pt x="167281" y="236680"/>
                </a:lnTo>
                <a:lnTo>
                  <a:pt x="191078" y="221897"/>
                </a:lnTo>
                <a:lnTo>
                  <a:pt x="203782" y="197299"/>
                </a:lnTo>
                <a:lnTo>
                  <a:pt x="189342" y="139483"/>
                </a:lnTo>
                <a:lnTo>
                  <a:pt x="210251" y="56509"/>
                </a:lnTo>
                <a:lnTo>
                  <a:pt x="248264" y="55843"/>
                </a:lnTo>
                <a:lnTo>
                  <a:pt x="279373" y="0"/>
                </a:lnTo>
                <a:close/>
              </a:path>
            </a:pathLst>
          </a:custGeom>
          <a:solidFill>
            <a:srgbClr val="0091D5"/>
          </a:solidFill>
          <a:ln w="9525">
            <a:solidFill>
              <a:srgbClr val="6FE3FF"/>
            </a:solidFill>
          </a:ln>
          <a:effectLst>
            <a:glow rad="38100">
              <a:srgbClr val="5FD4FF">
                <a:alpha val="3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Freeform 44"/>
          <p:cNvSpPr/>
          <p:nvPr/>
        </p:nvSpPr>
        <p:spPr>
          <a:xfrm>
            <a:off x="2660218" y="3927238"/>
            <a:ext cx="176724" cy="195259"/>
          </a:xfrm>
          <a:custGeom>
            <a:avLst/>
            <a:gdLst/>
            <a:ahLst/>
            <a:cxnLst/>
            <a:rect l="l" t="t" r="r" b="b"/>
            <a:pathLst>
              <a:path w="176724" h="195259">
                <a:moveTo>
                  <a:pt x="101110" y="18229"/>
                </a:moveTo>
                <a:lnTo>
                  <a:pt x="110001" y="55316"/>
                </a:lnTo>
                <a:lnTo>
                  <a:pt x="130077" y="64457"/>
                </a:lnTo>
                <a:lnTo>
                  <a:pt x="142296" y="89567"/>
                </a:lnTo>
                <a:lnTo>
                  <a:pt x="164121" y="90503"/>
                </a:lnTo>
                <a:lnTo>
                  <a:pt x="176724" y="122377"/>
                </a:lnTo>
                <a:lnTo>
                  <a:pt x="100789" y="159792"/>
                </a:lnTo>
                <a:lnTo>
                  <a:pt x="67389" y="195259"/>
                </a:lnTo>
                <a:lnTo>
                  <a:pt x="17788" y="127365"/>
                </a:lnTo>
                <a:lnTo>
                  <a:pt x="17596" y="75698"/>
                </a:lnTo>
                <a:lnTo>
                  <a:pt x="0" y="55503"/>
                </a:lnTo>
                <a:lnTo>
                  <a:pt x="18010" y="38591"/>
                </a:lnTo>
                <a:lnTo>
                  <a:pt x="59464" y="40281"/>
                </a:lnTo>
                <a:lnTo>
                  <a:pt x="68138" y="6643"/>
                </a:lnTo>
                <a:lnTo>
                  <a:pt x="81652" y="0"/>
                </a:lnTo>
                <a:close/>
              </a:path>
            </a:pathLst>
          </a:custGeom>
          <a:solidFill>
            <a:srgbClr val="0091D5"/>
          </a:solidFill>
          <a:ln w="9525">
            <a:solidFill>
              <a:srgbClr val="6FE3FF"/>
            </a:solidFill>
          </a:ln>
          <a:effectLst>
            <a:glow rad="38100">
              <a:srgbClr val="5FD4FF">
                <a:alpha val="3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Freeform 45"/>
          <p:cNvSpPr/>
          <p:nvPr/>
        </p:nvSpPr>
        <p:spPr>
          <a:xfrm>
            <a:off x="2802078" y="3699354"/>
            <a:ext cx="216985" cy="216000"/>
          </a:xfrm>
          <a:custGeom>
            <a:avLst/>
            <a:gdLst/>
            <a:ahLst/>
            <a:cxnLst/>
            <a:rect l="l" t="t" r="r" b="b"/>
            <a:pathLst>
              <a:path w="216985" h="216000">
                <a:moveTo>
                  <a:pt x="199898" y="97121"/>
                </a:moveTo>
                <a:lnTo>
                  <a:pt x="201178" y="129383"/>
                </a:lnTo>
                <a:lnTo>
                  <a:pt x="159294" y="144090"/>
                </a:lnTo>
                <a:lnTo>
                  <a:pt x="146169" y="175119"/>
                </a:lnTo>
                <a:lnTo>
                  <a:pt x="98193" y="216000"/>
                </a:lnTo>
                <a:lnTo>
                  <a:pt x="75934" y="179068"/>
                </a:lnTo>
                <a:lnTo>
                  <a:pt x="109739" y="148902"/>
                </a:lnTo>
                <a:lnTo>
                  <a:pt x="94489" y="133218"/>
                </a:lnTo>
                <a:lnTo>
                  <a:pt x="48607" y="133092"/>
                </a:lnTo>
                <a:lnTo>
                  <a:pt x="13445" y="117202"/>
                </a:lnTo>
                <a:lnTo>
                  <a:pt x="0" y="60707"/>
                </a:lnTo>
                <a:lnTo>
                  <a:pt x="55392" y="43752"/>
                </a:lnTo>
                <a:lnTo>
                  <a:pt x="105475" y="70502"/>
                </a:lnTo>
                <a:lnTo>
                  <a:pt x="103542" y="100961"/>
                </a:lnTo>
                <a:lnTo>
                  <a:pt x="125500" y="107003"/>
                </a:lnTo>
                <a:lnTo>
                  <a:pt x="145127" y="89647"/>
                </a:lnTo>
                <a:lnTo>
                  <a:pt x="163407" y="49205"/>
                </a:lnTo>
                <a:lnTo>
                  <a:pt x="161093" y="11359"/>
                </a:lnTo>
                <a:lnTo>
                  <a:pt x="190442" y="0"/>
                </a:lnTo>
                <a:lnTo>
                  <a:pt x="216813" y="9920"/>
                </a:lnTo>
                <a:lnTo>
                  <a:pt x="216985" y="79113"/>
                </a:lnTo>
                <a:close/>
              </a:path>
            </a:pathLst>
          </a:custGeom>
          <a:solidFill>
            <a:srgbClr val="0091D5"/>
          </a:solidFill>
          <a:ln w="9525">
            <a:solidFill>
              <a:srgbClr val="6FE3FF"/>
            </a:solidFill>
          </a:ln>
          <a:effectLst>
            <a:glow rad="38100">
              <a:srgbClr val="5FD4FF">
                <a:alpha val="3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Freeform 46"/>
          <p:cNvSpPr/>
          <p:nvPr/>
        </p:nvSpPr>
        <p:spPr>
          <a:xfrm>
            <a:off x="1667954" y="4510708"/>
            <a:ext cx="1147115" cy="1473656"/>
          </a:xfrm>
          <a:custGeom>
            <a:avLst/>
            <a:gdLst/>
            <a:ahLst/>
            <a:cxnLst/>
            <a:rect l="l" t="t" r="r" b="b"/>
            <a:pathLst>
              <a:path w="1147115" h="1473656">
                <a:moveTo>
                  <a:pt x="500304" y="63864"/>
                </a:moveTo>
                <a:lnTo>
                  <a:pt x="524089" y="87992"/>
                </a:lnTo>
                <a:lnTo>
                  <a:pt x="550892" y="72220"/>
                </a:lnTo>
                <a:lnTo>
                  <a:pt x="628761" y="74773"/>
                </a:lnTo>
                <a:lnTo>
                  <a:pt x="627740" y="134351"/>
                </a:lnTo>
                <a:lnTo>
                  <a:pt x="691331" y="172780"/>
                </a:lnTo>
                <a:lnTo>
                  <a:pt x="689502" y="217698"/>
                </a:lnTo>
                <a:lnTo>
                  <a:pt x="673478" y="224337"/>
                </a:lnTo>
                <a:lnTo>
                  <a:pt x="690960" y="238420"/>
                </a:lnTo>
                <a:lnTo>
                  <a:pt x="854413" y="242238"/>
                </a:lnTo>
                <a:lnTo>
                  <a:pt x="910932" y="313116"/>
                </a:lnTo>
                <a:lnTo>
                  <a:pt x="952775" y="298333"/>
                </a:lnTo>
                <a:lnTo>
                  <a:pt x="993838" y="323602"/>
                </a:lnTo>
                <a:lnTo>
                  <a:pt x="1022801" y="299355"/>
                </a:lnTo>
                <a:lnTo>
                  <a:pt x="1040407" y="307999"/>
                </a:lnTo>
                <a:lnTo>
                  <a:pt x="1049454" y="353528"/>
                </a:lnTo>
                <a:lnTo>
                  <a:pt x="1077438" y="377669"/>
                </a:lnTo>
                <a:lnTo>
                  <a:pt x="1126085" y="377174"/>
                </a:lnTo>
                <a:lnTo>
                  <a:pt x="1131959" y="434549"/>
                </a:lnTo>
                <a:lnTo>
                  <a:pt x="1107889" y="489113"/>
                </a:lnTo>
                <a:lnTo>
                  <a:pt x="1132169" y="551721"/>
                </a:lnTo>
                <a:lnTo>
                  <a:pt x="1147115" y="554628"/>
                </a:lnTo>
                <a:lnTo>
                  <a:pt x="1142319" y="581524"/>
                </a:lnTo>
                <a:lnTo>
                  <a:pt x="1086788" y="640907"/>
                </a:lnTo>
                <a:lnTo>
                  <a:pt x="1034480" y="664520"/>
                </a:lnTo>
                <a:lnTo>
                  <a:pt x="990404" y="620230"/>
                </a:lnTo>
                <a:lnTo>
                  <a:pt x="956277" y="620919"/>
                </a:lnTo>
                <a:lnTo>
                  <a:pt x="907521" y="589030"/>
                </a:lnTo>
                <a:lnTo>
                  <a:pt x="874451" y="593657"/>
                </a:lnTo>
                <a:lnTo>
                  <a:pt x="872516" y="618358"/>
                </a:lnTo>
                <a:lnTo>
                  <a:pt x="856136" y="628085"/>
                </a:lnTo>
                <a:lnTo>
                  <a:pt x="771515" y="647613"/>
                </a:lnTo>
                <a:lnTo>
                  <a:pt x="770861" y="778180"/>
                </a:lnTo>
                <a:lnTo>
                  <a:pt x="736159" y="820396"/>
                </a:lnTo>
                <a:lnTo>
                  <a:pt x="693166" y="840000"/>
                </a:lnTo>
                <a:lnTo>
                  <a:pt x="682006" y="862867"/>
                </a:lnTo>
                <a:lnTo>
                  <a:pt x="703538" y="942430"/>
                </a:lnTo>
                <a:lnTo>
                  <a:pt x="655852" y="996186"/>
                </a:lnTo>
                <a:lnTo>
                  <a:pt x="663603" y="1013490"/>
                </a:lnTo>
                <a:lnTo>
                  <a:pt x="635319" y="1036659"/>
                </a:lnTo>
                <a:lnTo>
                  <a:pt x="619870" y="1032592"/>
                </a:lnTo>
                <a:lnTo>
                  <a:pt x="643330" y="1056745"/>
                </a:lnTo>
                <a:lnTo>
                  <a:pt x="687145" y="1055872"/>
                </a:lnTo>
                <a:lnTo>
                  <a:pt x="687239" y="1082039"/>
                </a:lnTo>
                <a:lnTo>
                  <a:pt x="654290" y="1103713"/>
                </a:lnTo>
                <a:lnTo>
                  <a:pt x="677727" y="1112394"/>
                </a:lnTo>
                <a:lnTo>
                  <a:pt x="747548" y="1207376"/>
                </a:lnTo>
                <a:lnTo>
                  <a:pt x="713113" y="1262911"/>
                </a:lnTo>
                <a:lnTo>
                  <a:pt x="605168" y="1291114"/>
                </a:lnTo>
                <a:lnTo>
                  <a:pt x="588289" y="1365293"/>
                </a:lnTo>
                <a:lnTo>
                  <a:pt x="477329" y="1411732"/>
                </a:lnTo>
                <a:lnTo>
                  <a:pt x="405242" y="1469978"/>
                </a:lnTo>
                <a:lnTo>
                  <a:pt x="365955" y="1473656"/>
                </a:lnTo>
                <a:lnTo>
                  <a:pt x="340083" y="1441525"/>
                </a:lnTo>
                <a:lnTo>
                  <a:pt x="282265" y="1418419"/>
                </a:lnTo>
                <a:lnTo>
                  <a:pt x="243313" y="1362595"/>
                </a:lnTo>
                <a:lnTo>
                  <a:pt x="280266" y="1366039"/>
                </a:lnTo>
                <a:lnTo>
                  <a:pt x="321095" y="1307393"/>
                </a:lnTo>
                <a:lnTo>
                  <a:pt x="301125" y="1205695"/>
                </a:lnTo>
                <a:lnTo>
                  <a:pt x="257395" y="1140956"/>
                </a:lnTo>
                <a:lnTo>
                  <a:pt x="302411" y="1097624"/>
                </a:lnTo>
                <a:lnTo>
                  <a:pt x="285509" y="1043376"/>
                </a:lnTo>
                <a:lnTo>
                  <a:pt x="310576" y="992700"/>
                </a:lnTo>
                <a:lnTo>
                  <a:pt x="296505" y="981739"/>
                </a:lnTo>
                <a:lnTo>
                  <a:pt x="328318" y="881949"/>
                </a:lnTo>
                <a:lnTo>
                  <a:pt x="310266" y="859037"/>
                </a:lnTo>
                <a:lnTo>
                  <a:pt x="293242" y="766470"/>
                </a:lnTo>
                <a:lnTo>
                  <a:pt x="293999" y="751087"/>
                </a:lnTo>
                <a:lnTo>
                  <a:pt x="322394" y="744467"/>
                </a:lnTo>
                <a:lnTo>
                  <a:pt x="322127" y="709792"/>
                </a:lnTo>
                <a:lnTo>
                  <a:pt x="300242" y="692708"/>
                </a:lnTo>
                <a:lnTo>
                  <a:pt x="322351" y="630068"/>
                </a:lnTo>
                <a:lnTo>
                  <a:pt x="302419" y="608965"/>
                </a:lnTo>
                <a:lnTo>
                  <a:pt x="305121" y="555357"/>
                </a:lnTo>
                <a:lnTo>
                  <a:pt x="238098" y="535813"/>
                </a:lnTo>
                <a:lnTo>
                  <a:pt x="226429" y="488097"/>
                </a:lnTo>
                <a:lnTo>
                  <a:pt x="243361" y="465538"/>
                </a:lnTo>
                <a:lnTo>
                  <a:pt x="236032" y="448472"/>
                </a:lnTo>
                <a:lnTo>
                  <a:pt x="142988" y="477199"/>
                </a:lnTo>
                <a:lnTo>
                  <a:pt x="127254" y="448537"/>
                </a:lnTo>
                <a:lnTo>
                  <a:pt x="179310" y="373415"/>
                </a:lnTo>
                <a:lnTo>
                  <a:pt x="200754" y="298982"/>
                </a:lnTo>
                <a:lnTo>
                  <a:pt x="152710" y="281068"/>
                </a:lnTo>
                <a:lnTo>
                  <a:pt x="154165" y="251689"/>
                </a:lnTo>
                <a:lnTo>
                  <a:pt x="100906" y="263432"/>
                </a:lnTo>
                <a:lnTo>
                  <a:pt x="55581" y="254033"/>
                </a:lnTo>
                <a:lnTo>
                  <a:pt x="27661" y="190121"/>
                </a:lnTo>
                <a:lnTo>
                  <a:pt x="33809" y="141249"/>
                </a:lnTo>
                <a:lnTo>
                  <a:pt x="0" y="109655"/>
                </a:lnTo>
                <a:lnTo>
                  <a:pt x="49339" y="33231"/>
                </a:lnTo>
                <a:lnTo>
                  <a:pt x="81233" y="28248"/>
                </a:lnTo>
                <a:lnTo>
                  <a:pt x="85336" y="92750"/>
                </a:lnTo>
                <a:lnTo>
                  <a:pt x="149374" y="105298"/>
                </a:lnTo>
                <a:lnTo>
                  <a:pt x="163014" y="118223"/>
                </a:lnTo>
                <a:lnTo>
                  <a:pt x="153232" y="157250"/>
                </a:lnTo>
                <a:lnTo>
                  <a:pt x="187788" y="167587"/>
                </a:lnTo>
                <a:lnTo>
                  <a:pt x="287369" y="121178"/>
                </a:lnTo>
                <a:lnTo>
                  <a:pt x="332166" y="78359"/>
                </a:lnTo>
                <a:lnTo>
                  <a:pt x="430283" y="101400"/>
                </a:lnTo>
                <a:lnTo>
                  <a:pt x="451207" y="82938"/>
                </a:lnTo>
                <a:lnTo>
                  <a:pt x="468849" y="0"/>
                </a:lnTo>
                <a:lnTo>
                  <a:pt x="495750" y="4521"/>
                </a:lnTo>
                <a:close/>
              </a:path>
            </a:pathLst>
          </a:custGeom>
          <a:solidFill>
            <a:srgbClr val="00A4E8"/>
          </a:solidFill>
          <a:ln w="9525">
            <a:solidFill>
              <a:srgbClr val="6FE3FF"/>
            </a:solidFill>
          </a:ln>
          <a:effectLst>
            <a:glow rad="38100">
              <a:srgbClr val="5FD4FF">
                <a:alpha val="3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258611" y="5061543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>
                <a:solidFill>
                  <a:srgbClr val="8FE8FF"/>
                </a:solidFill>
                <a:latin typeface="微软雅黑"/>
                <a:effectLst>
                  <a:glow rad="50800">
                    <a:srgbClr val="00D9FF">
                      <a:alpha val="55000"/>
                    </a:srgbClr>
                  </a:glow>
                </a:effectLst>
              </a:rPr>
              <a:t>呈贡区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373247" y="5752365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>
                <a:solidFill>
                  <a:srgbClr val="8FE8FF"/>
                </a:solidFill>
                <a:latin typeface="微软雅黑"/>
                <a:effectLst>
                  <a:glow rad="50800">
                    <a:srgbClr val="00D9FF">
                      <a:alpha val="55000"/>
                    </a:srgbClr>
                  </a:glow>
                </a:effectLst>
              </a:rPr>
              <a:t>晋宁区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379795" y="4662788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>
                <a:solidFill>
                  <a:srgbClr val="8FE8FF"/>
                </a:solidFill>
                <a:latin typeface="微软雅黑"/>
                <a:effectLst>
                  <a:glow rad="50800">
                    <a:srgbClr val="00D9FF">
                      <a:alpha val="55000"/>
                    </a:srgbClr>
                  </a:glow>
                </a:effectLst>
              </a:rPr>
              <a:t>西山区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824489" y="1912364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>
                <a:solidFill>
                  <a:srgbClr val="8FE8FF"/>
                </a:solidFill>
                <a:latin typeface="微软雅黑"/>
                <a:effectLst>
                  <a:glow rad="50800">
                    <a:srgbClr val="00D9FF">
                      <a:alpha val="55000"/>
                    </a:srgbClr>
                  </a:glow>
                </a:effectLst>
              </a:rPr>
              <a:t>东川区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307355" y="4466174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>
                <a:solidFill>
                  <a:srgbClr val="8FE8FF"/>
                </a:solidFill>
                <a:latin typeface="微软雅黑"/>
                <a:effectLst>
                  <a:glow rad="50800">
                    <a:srgbClr val="00D9FF">
                      <a:alpha val="55000"/>
                    </a:srgbClr>
                  </a:glow>
                </a:effectLst>
              </a:rPr>
              <a:t>官渡区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699309" y="2956729"/>
            <a:ext cx="864108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>
                <a:solidFill>
                  <a:srgbClr val="8FE8FF"/>
                </a:solidFill>
                <a:latin typeface="微软雅黑"/>
                <a:effectLst>
                  <a:glow rad="50800">
                    <a:srgbClr val="00D9FF">
                      <a:alpha val="55000"/>
                    </a:srgbClr>
                  </a:glow>
                </a:effectLst>
              </a:rPr>
              <a:t>寻甸回族彝族自治县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851690" y="3919182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>
                <a:solidFill>
                  <a:srgbClr val="8FE8FF"/>
                </a:solidFill>
                <a:latin typeface="微软雅黑"/>
                <a:effectLst>
                  <a:glow rad="50800">
                    <a:srgbClr val="00D9FF">
                      <a:alpha val="55000"/>
                    </a:srgbClr>
                  </a:glow>
                </a:effectLst>
              </a:rPr>
              <a:t>嵩明县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352836" y="2400330"/>
            <a:ext cx="864108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>
                <a:solidFill>
                  <a:srgbClr val="8FE8FF"/>
                </a:solidFill>
                <a:latin typeface="微软雅黑"/>
                <a:effectLst>
                  <a:glow rad="50800">
                    <a:srgbClr val="00D9FF">
                      <a:alpha val="55000"/>
                    </a:srgbClr>
                  </a:glow>
                </a:effectLst>
              </a:rPr>
              <a:t>禄劝彝族苗族自治县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180959" y="4806966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>
                <a:solidFill>
                  <a:srgbClr val="8FE8FF"/>
                </a:solidFill>
                <a:latin typeface="微软雅黑"/>
                <a:effectLst>
                  <a:glow rad="50800">
                    <a:srgbClr val="00D9FF">
                      <a:alpha val="55000"/>
                    </a:srgbClr>
                  </a:glow>
                </a:effectLst>
              </a:rPr>
              <a:t>宜良县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385029" y="5351141"/>
            <a:ext cx="708660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>
                <a:solidFill>
                  <a:srgbClr val="8FE8FF"/>
                </a:solidFill>
                <a:latin typeface="微软雅黑"/>
                <a:effectLst>
                  <a:glow rad="50800">
                    <a:srgbClr val="00D9FF">
                      <a:alpha val="55000"/>
                    </a:srgbClr>
                  </a:glow>
                </a:effectLst>
              </a:rPr>
              <a:t>石林彝族自治县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559817" y="3785040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>
                <a:solidFill>
                  <a:srgbClr val="8FE8FF"/>
                </a:solidFill>
                <a:latin typeface="微软雅黑"/>
                <a:effectLst>
                  <a:glow rad="50800">
                    <a:srgbClr val="00D9FF">
                      <a:alpha val="55000"/>
                    </a:srgbClr>
                  </a:glow>
                </a:effectLst>
              </a:rPr>
              <a:t>富民县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135109" y="3931690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>
                <a:solidFill>
                  <a:srgbClr val="8FE8FF"/>
                </a:solidFill>
                <a:latin typeface="微软雅黑"/>
                <a:effectLst>
                  <a:glow rad="50800">
                    <a:srgbClr val="00D9FF">
                      <a:alpha val="55000"/>
                    </a:srgbClr>
                  </a:glow>
                </a:effectLst>
              </a:rPr>
              <a:t>盘龙区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693092" y="4052451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>
                <a:solidFill>
                  <a:srgbClr val="8FE8FF"/>
                </a:solidFill>
                <a:latin typeface="微软雅黑"/>
                <a:effectLst>
                  <a:glow rad="50800">
                    <a:srgbClr val="00D9FF">
                      <a:alpha val="55000"/>
                    </a:srgbClr>
                  </a:glow>
                </a:effectLst>
              </a:rPr>
              <a:t>五华区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008887" y="5031708"/>
            <a:ext cx="397764" cy="18288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>
                <a:solidFill>
                  <a:srgbClr val="8FE8FF"/>
                </a:solidFill>
                <a:latin typeface="微软雅黑"/>
                <a:effectLst>
                  <a:glow rad="50800">
                    <a:srgbClr val="00D9FF">
                      <a:alpha val="55000"/>
                    </a:srgbClr>
                  </a:glow>
                </a:effectLst>
              </a:rPr>
              <a:t>安宁市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66928" y="237744"/>
            <a:ext cx="594360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BA8"/>
                </a:solidFill>
                <a:latin typeface="微软雅黑"/>
              </a:rPr>
              <a:t>中国行政区划 · 市级地图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223760" y="237744"/>
            <a:ext cx="43891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000" b="0">
                <a:solidFill>
                  <a:srgbClr val="4A6E96"/>
                </a:solidFill>
                <a:latin typeface="Consolas"/>
              </a:rPr>
              <a:t>DATA: WGS84 · GEOJSON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223760" y="1051560"/>
            <a:ext cx="438912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>
                <a:solidFill>
                  <a:srgbClr val="4A6E96"/>
                </a:solidFill>
                <a:latin typeface="Consolas"/>
              </a:rPr>
              <a:t>ADMINISTRATIVE DIVISIONS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223760" y="1371600"/>
            <a:ext cx="438912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微软雅黑"/>
              </a:rPr>
              <a:t>昆明市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223760" y="2212848"/>
            <a:ext cx="438912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0">
                <a:solidFill>
                  <a:srgbClr val="00D9FF"/>
                </a:solidFill>
                <a:latin typeface="微软雅黑"/>
              </a:rPr>
              <a:t>行政区划图 · 云南省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7223760" y="2697480"/>
            <a:ext cx="2011680" cy="41148"/>
          </a:xfrm>
          <a:prstGeom prst="roundRect">
            <a:avLst>
              <a:gd name="adj" fmla="val 50000"/>
            </a:avLst>
          </a:prstGeom>
          <a:ln>
            <a:noFill/>
          </a:ln>
          <a:gradFill>
            <a:gsLst>
              <a:gs pos="0">
                <a:srgbClr val="00C9FF"/>
              </a:gs>
              <a:gs pos="100000">
                <a:srgbClr val="7A5CFF"/>
              </a:gs>
            </a:gsLst>
            <a:lin ang="0" scaled="1"/>
          </a:gradFill>
          <a:effectLst>
            <a:glow rad="38100">
              <a:srgbClr val="00C9FF">
                <a:alpha val="45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ounded Rectangle 67"/>
          <p:cNvSpPr/>
          <p:nvPr/>
        </p:nvSpPr>
        <p:spPr>
          <a:xfrm>
            <a:off x="7223760" y="3017520"/>
            <a:ext cx="1341120" cy="1051560"/>
          </a:xfrm>
          <a:prstGeom prst="roundRect">
            <a:avLst>
              <a:gd name="adj" fmla="val 10000"/>
            </a:avLst>
          </a:prstGeom>
          <a:ln w="12700">
            <a:solidFill>
              <a:srgbClr val="2A3B5E"/>
            </a:solidFill>
          </a:ln>
          <a:effectLst/>
          <a:solidFill>
            <a:srgbClr val="0F1830">
              <a:alpha val="8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223760" y="3127248"/>
            <a:ext cx="1341120" cy="50292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2800" b="1">
                <a:solidFill>
                  <a:srgbClr val="00D9FF"/>
                </a:solidFill>
                <a:latin typeface="Consolas"/>
                <a:effectLst>
                  <a:glow rad="38100">
                    <a:srgbClr val="00D9FF">
                      <a:alpha val="70000"/>
                    </a:srgbClr>
                  </a:glow>
                </a:effectLst>
              </a:rPr>
              <a:t>14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223760" y="3639312"/>
            <a:ext cx="1341120" cy="228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C8D6E5"/>
                </a:solidFill>
                <a:latin typeface="微软雅黑"/>
              </a:rPr>
              <a:t>区县总数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223760" y="3840480"/>
            <a:ext cx="1341120" cy="1828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800" b="0">
                <a:solidFill>
                  <a:srgbClr val="4A6E96"/>
                </a:solidFill>
                <a:latin typeface="Consolas"/>
              </a:rPr>
              <a:t>TOTAL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8747760" y="3017520"/>
            <a:ext cx="1341120" cy="1051560"/>
          </a:xfrm>
          <a:prstGeom prst="roundRect">
            <a:avLst>
              <a:gd name="adj" fmla="val 10000"/>
            </a:avLst>
          </a:prstGeom>
          <a:ln w="12700">
            <a:solidFill>
              <a:srgbClr val="2A3B5E"/>
            </a:solidFill>
          </a:ln>
          <a:effectLst/>
          <a:solidFill>
            <a:srgbClr val="0F1830">
              <a:alpha val="8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8747760" y="3127248"/>
            <a:ext cx="1341120" cy="50292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2800" b="1">
                <a:solidFill>
                  <a:srgbClr val="00D9FF"/>
                </a:solidFill>
                <a:latin typeface="Consolas"/>
                <a:effectLst>
                  <a:glow rad="38100">
                    <a:srgbClr val="00D9FF">
                      <a:alpha val="70000"/>
                    </a:srgbClr>
                  </a:glow>
                </a:effectLst>
              </a:rPr>
              <a:t>13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747760" y="3639312"/>
            <a:ext cx="1341120" cy="228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C8D6E5"/>
                </a:solidFill>
                <a:latin typeface="微软雅黑"/>
              </a:rPr>
              <a:t>市辖区/县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747760" y="3840480"/>
            <a:ext cx="1341120" cy="1828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800" b="0">
                <a:solidFill>
                  <a:srgbClr val="4A6E96"/>
                </a:solidFill>
                <a:latin typeface="Consolas"/>
              </a:rPr>
              <a:t>DISTRICTS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10271760" y="3017520"/>
            <a:ext cx="1341120" cy="1051560"/>
          </a:xfrm>
          <a:prstGeom prst="roundRect">
            <a:avLst>
              <a:gd name="adj" fmla="val 10000"/>
            </a:avLst>
          </a:prstGeom>
          <a:ln w="12700">
            <a:solidFill>
              <a:srgbClr val="2A3B5E"/>
            </a:solidFill>
          </a:ln>
          <a:effectLst/>
          <a:solidFill>
            <a:srgbClr val="0F1830">
              <a:alpha val="8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10271760" y="3127248"/>
            <a:ext cx="1341120" cy="50292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2800" b="1">
                <a:solidFill>
                  <a:srgbClr val="00D9FF"/>
                </a:solidFill>
                <a:latin typeface="Consolas"/>
                <a:effectLst>
                  <a:glow rad="38100">
                    <a:srgbClr val="00D9FF">
                      <a:alpha val="70000"/>
                    </a:srgbClr>
                  </a:glow>
                </a:effectLst>
              </a:rPr>
              <a:t>1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0271760" y="3639312"/>
            <a:ext cx="1341120" cy="228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C8D6E5"/>
                </a:solidFill>
                <a:latin typeface="微软雅黑"/>
              </a:rPr>
              <a:t>县级市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0271760" y="3840480"/>
            <a:ext cx="1341120" cy="1828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800" b="0">
                <a:solidFill>
                  <a:srgbClr val="4A6E96"/>
                </a:solidFill>
                <a:latin typeface="Consolas"/>
              </a:rPr>
              <a:t>CITIES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223760" y="4233672"/>
            <a:ext cx="4389120" cy="1883664"/>
          </a:xfrm>
          <a:prstGeom prst="roundRect">
            <a:avLst>
              <a:gd name="adj" fmla="val 6000"/>
            </a:avLst>
          </a:prstGeom>
          <a:ln w="12700">
            <a:solidFill>
              <a:srgbClr val="2A3B5E"/>
            </a:solidFill>
          </a:ln>
          <a:effectLst/>
          <a:solidFill>
            <a:srgbClr val="0F1830">
              <a:alpha val="8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406640" y="4425696"/>
            <a:ext cx="4023359" cy="1645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>
                <a:solidFill>
                  <a:srgbClr val="C8D6E5"/>
                </a:solidFill>
                <a:latin typeface="微软雅黑"/>
              </a:rPr>
              <a:t>昆明市，云南省下辖地级市。
共辖 14 个区县级行政单位（市辖区、县级市、自治县等），
行政区划代码以 5301 开头。边界数据：WGS84 坐标系。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66928" y="6519672"/>
            <a:ext cx="594360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900" b="0">
                <a:solidFill>
                  <a:srgbClr val="7A8BA8"/>
                </a:solidFill>
                <a:latin typeface="微软雅黑"/>
              </a:rPr>
              <a:t>数据来源：GeoJSONcn.com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223760" y="6519672"/>
            <a:ext cx="438912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4A6E96"/>
                </a:solidFill>
                <a:latin typeface="Consolas"/>
              </a:rPr>
              <a:t>08 / 08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